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77" r:id="rId2"/>
    <p:sldId id="319" r:id="rId3"/>
    <p:sldId id="320" r:id="rId4"/>
    <p:sldId id="321" r:id="rId5"/>
    <p:sldId id="323" r:id="rId6"/>
    <p:sldId id="326" r:id="rId7"/>
    <p:sldId id="327" r:id="rId8"/>
    <p:sldId id="328" r:id="rId9"/>
    <p:sldId id="330" r:id="rId10"/>
    <p:sldId id="331" r:id="rId11"/>
    <p:sldId id="332" r:id="rId12"/>
    <p:sldId id="334" r:id="rId13"/>
    <p:sldId id="338" r:id="rId14"/>
    <p:sldId id="339" r:id="rId15"/>
    <p:sldId id="340" r:id="rId16"/>
    <p:sldId id="341" r:id="rId17"/>
    <p:sldId id="343" r:id="rId18"/>
    <p:sldId id="344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5" r:id="rId27"/>
    <p:sldId id="356" r:id="rId28"/>
    <p:sldId id="357" r:id="rId29"/>
    <p:sldId id="358" r:id="rId30"/>
    <p:sldId id="360" r:id="rId31"/>
    <p:sldId id="361" r:id="rId32"/>
    <p:sldId id="369" r:id="rId33"/>
    <p:sldId id="363" r:id="rId34"/>
    <p:sldId id="364" r:id="rId35"/>
    <p:sldId id="366" r:id="rId36"/>
    <p:sldId id="370" r:id="rId37"/>
    <p:sldId id="367" r:id="rId38"/>
    <p:sldId id="371" r:id="rId39"/>
    <p:sldId id="368" r:id="rId40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82" autoAdjust="0"/>
    <p:restoredTop sz="94660"/>
  </p:normalViewPr>
  <p:slideViewPr>
    <p:cSldViewPr showGuides="1">
      <p:cViewPr>
        <p:scale>
          <a:sx n="90" d="100"/>
          <a:sy n="90" d="100"/>
        </p:scale>
        <p:origin x="-1686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60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t>19.12.2017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7" name="Kuva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uva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2" name="Kuva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uva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  <p:pic>
        <p:nvPicPr>
          <p:cNvPr id="8" name="Kuva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/>
              <a:t/>
            </a:r>
            <a:br>
              <a:rPr lang="fi-FI" dirty="0"/>
            </a:br>
            <a:r>
              <a:rPr lang="fi-FI" dirty="0" err="1" smtClean="0"/>
              <a:t>Ekonomisk</a:t>
            </a:r>
            <a:r>
              <a:rPr lang="fi-FI" dirty="0" smtClean="0"/>
              <a:t> </a:t>
            </a:r>
            <a:r>
              <a:rPr lang="fi-FI" dirty="0" err="1" smtClean="0"/>
              <a:t>översikt</a:t>
            </a:r>
            <a:r>
              <a:rPr lang="fi-FI" dirty="0" smtClean="0"/>
              <a:t/>
            </a:r>
            <a:br>
              <a:rPr lang="fi-FI" dirty="0" smtClean="0"/>
            </a:br>
            <a:r>
              <a:rPr lang="fi-FI" dirty="0" err="1" smtClean="0"/>
              <a:t>Vinter</a:t>
            </a:r>
            <a:r>
              <a:rPr lang="fi-FI" dirty="0" smtClean="0"/>
              <a:t> </a:t>
            </a:r>
            <a:r>
              <a:rPr lang="fi-FI" dirty="0" smtClean="0"/>
              <a:t>2017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19.12.2017</a:t>
            </a:r>
          </a:p>
          <a:p>
            <a:r>
              <a:rPr lang="fi-FI" dirty="0" err="1" smtClean="0"/>
              <a:t>Ekonomiska</a:t>
            </a:r>
            <a:r>
              <a:rPr lang="fi-FI" dirty="0" smtClean="0"/>
              <a:t> </a:t>
            </a:r>
            <a:r>
              <a:rPr lang="fi-FI" dirty="0" err="1"/>
              <a:t>avdelningen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50389758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37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15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6847700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44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3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25059371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8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15742679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405479258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6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24208668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72101012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5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70078308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7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249665029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9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86969236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89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75030145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5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385383632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0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95788924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9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75381763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4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1306915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6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04521098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1526174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33445785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55197760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8114546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9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50577516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7340317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2945319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3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421190775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226906667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9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44013885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0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88500263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1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73347053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6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43289589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8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86462929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72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46673738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9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94283862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132150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0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6" name="Kuva 5"/>
          <p:cNvPicPr/>
          <p:nvPr>
            <p:extLst>
              <p:ext uri="{D42A27DB-BD31-4B8C-83A1-F6EECF244321}">
                <p14:modId xmlns:p14="http://schemas.microsoft.com/office/powerpoint/2010/main" val="154214381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25450" y="1495425"/>
            <a:ext cx="7442200" cy="488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5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3248798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1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11527110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5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630844" cy="483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34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dirty="0" smtClean="0"/>
              <a:t>Mikko Spolander</a:t>
            </a:r>
          </a:p>
          <a:p>
            <a:r>
              <a:rPr lang="fi-FI" dirty="0" err="1" smtClean="0"/>
              <a:t>Överdirektör</a:t>
            </a:r>
            <a:endParaRPr lang="fi-FI" dirty="0" smtClean="0"/>
          </a:p>
          <a:p>
            <a:r>
              <a:rPr lang="fi-FI" dirty="0" smtClean="0"/>
              <a:t>Tel. 02955 30006</a:t>
            </a:r>
          </a:p>
          <a:p>
            <a:r>
              <a:rPr lang="fi-FI" dirty="0" err="1" smtClean="0"/>
              <a:t>mikko.spolander@vm.fi</a:t>
            </a:r>
            <a:endParaRPr lang="fi-FI" dirty="0" smtClean="0"/>
          </a:p>
          <a:p>
            <a:r>
              <a:rPr lang="fi-FI" dirty="0" err="1" smtClean="0"/>
              <a:t>www.vm.fi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4169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swe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VM_malliesitys_swe_v2015-10-07</Template>
  <TotalTime>192</TotalTime>
  <Words>49</Words>
  <Application>Microsoft Office PowerPoint</Application>
  <PresentationFormat>Näytössä katseltava diaesitys (4:3)</PresentationFormat>
  <Paragraphs>45</Paragraphs>
  <Slides>39</Slides>
  <Notes>0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39</vt:i4>
      </vt:variant>
    </vt:vector>
  </HeadingPairs>
  <TitlesOfParts>
    <vt:vector size="40" baseType="lpstr">
      <vt:lpstr>VM_malliesitys_swe_v2015-10-07</vt:lpstr>
      <vt:lpstr> Ekonomisk översikt Vinter 2017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Esityksen etusivu Otsikko Arial Narrow Regular 34 pt gemena sininen, max. 3 riviä</dc:title>
  <dc:creator>Rantala Mark VM</dc:creator>
  <cp:lastModifiedBy>Wallen Laura VM</cp:lastModifiedBy>
  <cp:revision>38</cp:revision>
  <cp:lastPrinted>2016-09-12T09:14:21Z</cp:lastPrinted>
  <dcterms:created xsi:type="dcterms:W3CDTF">2016-04-28T13:57:46Z</dcterms:created>
  <dcterms:modified xsi:type="dcterms:W3CDTF">2017-12-19T07:36:13Z</dcterms:modified>
</cp:coreProperties>
</file>