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42"/>
  </p:notesMasterIdLst>
  <p:sldIdLst>
    <p:sldId id="256" r:id="rId2"/>
    <p:sldId id="271" r:id="rId3"/>
    <p:sldId id="279" r:id="rId4"/>
    <p:sldId id="291" r:id="rId5"/>
    <p:sldId id="281" r:id="rId6"/>
    <p:sldId id="273" r:id="rId7"/>
    <p:sldId id="261" r:id="rId8"/>
    <p:sldId id="275" r:id="rId9"/>
    <p:sldId id="276" r:id="rId10"/>
    <p:sldId id="292" r:id="rId11"/>
    <p:sldId id="272" r:id="rId12"/>
    <p:sldId id="263" r:id="rId13"/>
    <p:sldId id="269" r:id="rId14"/>
    <p:sldId id="298" r:id="rId15"/>
    <p:sldId id="286" r:id="rId16"/>
    <p:sldId id="259" r:id="rId17"/>
    <p:sldId id="278" r:id="rId18"/>
    <p:sldId id="270" r:id="rId19"/>
    <p:sldId id="299" r:id="rId20"/>
    <p:sldId id="300" r:id="rId21"/>
    <p:sldId id="257" r:id="rId22"/>
    <p:sldId id="288" r:id="rId23"/>
    <p:sldId id="267" r:id="rId24"/>
    <p:sldId id="293" r:id="rId25"/>
    <p:sldId id="282" r:id="rId26"/>
    <p:sldId id="297" r:id="rId27"/>
    <p:sldId id="265" r:id="rId28"/>
    <p:sldId id="284" r:id="rId29"/>
    <p:sldId id="287" r:id="rId30"/>
    <p:sldId id="285" r:id="rId31"/>
    <p:sldId id="296" r:id="rId32"/>
    <p:sldId id="294" r:id="rId33"/>
    <p:sldId id="289" r:id="rId34"/>
    <p:sldId id="274" r:id="rId35"/>
    <p:sldId id="290" r:id="rId36"/>
    <p:sldId id="295" r:id="rId37"/>
    <p:sldId id="280" r:id="rId38"/>
    <p:sldId id="302" r:id="rId39"/>
    <p:sldId id="301" r:id="rId40"/>
    <p:sldId id="258" r:id="rId41"/>
  </p:sldIdLst>
  <p:sldSz cx="12192000" cy="6858000"/>
  <p:notesSz cx="6858000" cy="9144000"/>
  <p:defaultTex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Viemero, Mikko" initials="VM" lastIdx="6" clrIdx="0">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88892"/>
    <a:srgbClr val="53787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472" autoAdjust="0"/>
    <p:restoredTop sz="94684"/>
  </p:normalViewPr>
  <p:slideViewPr>
    <p:cSldViewPr snapToGrid="0" snapToObjects="1">
      <p:cViewPr varScale="1">
        <p:scale>
          <a:sx n="69" d="100"/>
          <a:sy n="69" d="100"/>
        </p:scale>
        <p:origin x="-798" y="-144"/>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notesMaster" Target="notesMasters/notesMaster1.xml"/><Relationship Id="rId47"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commentAuthors" Target="commentAuthor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E5082F5-6F00-4BA0-8E2E-1EFCCDA7A285}"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n-US"/>
        </a:p>
      </dgm:t>
    </dgm:pt>
    <dgm:pt modelId="{D610D3CA-71B6-4699-921E-34CECD172D6C}">
      <dgm:prSet custT="1"/>
      <dgm:spPr/>
      <dgm:t>
        <a:bodyPr/>
        <a:lstStyle/>
        <a:p>
          <a:pPr algn="ctr" rtl="0"/>
          <a:r>
            <a:rPr lang="en-US" sz="2400" dirty="0" err="1" smtClean="0">
              <a:latin typeface="Calibri" panose="020F0502020204030204" pitchFamily="34" charset="0"/>
            </a:rPr>
            <a:t>Johdanto</a:t>
          </a:r>
          <a:r>
            <a:rPr lang="en-US" sz="2400" dirty="0" smtClean="0">
              <a:latin typeface="Calibri" panose="020F0502020204030204" pitchFamily="34" charset="0"/>
            </a:rPr>
            <a:t> ja </a:t>
          </a:r>
          <a:r>
            <a:rPr lang="en-US" sz="2400" dirty="0" err="1" smtClean="0">
              <a:latin typeface="Calibri" panose="020F0502020204030204" pitchFamily="34" charset="0"/>
            </a:rPr>
            <a:t>tavoitteet</a:t>
          </a:r>
          <a:endParaRPr lang="en-US" sz="2400" dirty="0">
            <a:latin typeface="Calibri" panose="020F0502020204030204" pitchFamily="34" charset="0"/>
          </a:endParaRPr>
        </a:p>
      </dgm:t>
    </dgm:pt>
    <dgm:pt modelId="{4BC8516D-DD35-4785-9828-524E03744B5D}" type="parTrans" cxnId="{0B895A7C-3A00-4A43-BCDC-0598447D7834}">
      <dgm:prSet/>
      <dgm:spPr/>
      <dgm:t>
        <a:bodyPr/>
        <a:lstStyle/>
        <a:p>
          <a:endParaRPr lang="en-US" sz="2400">
            <a:latin typeface="Calibri" panose="020F0502020204030204" pitchFamily="34" charset="0"/>
          </a:endParaRPr>
        </a:p>
      </dgm:t>
    </dgm:pt>
    <dgm:pt modelId="{EF763AD8-7210-4631-89F2-CD6AC993A746}" type="sibTrans" cxnId="{0B895A7C-3A00-4A43-BCDC-0598447D7834}">
      <dgm:prSet/>
      <dgm:spPr/>
      <dgm:t>
        <a:bodyPr/>
        <a:lstStyle/>
        <a:p>
          <a:endParaRPr lang="en-US" sz="2400">
            <a:latin typeface="Calibri" panose="020F0502020204030204" pitchFamily="34" charset="0"/>
          </a:endParaRPr>
        </a:p>
      </dgm:t>
    </dgm:pt>
    <dgm:pt modelId="{9FD16C5A-A932-47AB-A477-40B2D79790D0}">
      <dgm:prSet custT="1"/>
      <dgm:spPr/>
      <dgm:t>
        <a:bodyPr/>
        <a:lstStyle/>
        <a:p>
          <a:pPr algn="ctr" rtl="0"/>
          <a:r>
            <a:rPr lang="fi-FI" sz="2400" b="0" i="0" dirty="0" smtClean="0">
              <a:latin typeface="Calibri" panose="020F0502020204030204" pitchFamily="34" charset="0"/>
            </a:rPr>
            <a:t>Lokitiedon keräämisen ja käsittelyn vaatimukset</a:t>
          </a:r>
          <a:endParaRPr lang="en-US" sz="2400" dirty="0">
            <a:latin typeface="Calibri" panose="020F0502020204030204" pitchFamily="34" charset="0"/>
          </a:endParaRPr>
        </a:p>
      </dgm:t>
    </dgm:pt>
    <dgm:pt modelId="{BC5B77EC-6236-4720-A7DA-DE07D29B8822}" type="parTrans" cxnId="{72129C7C-8CA0-4DAA-B8F9-CF1D5EBD6007}">
      <dgm:prSet/>
      <dgm:spPr/>
      <dgm:t>
        <a:bodyPr/>
        <a:lstStyle/>
        <a:p>
          <a:endParaRPr lang="en-US" sz="2400">
            <a:latin typeface="Calibri" panose="020F0502020204030204" pitchFamily="34" charset="0"/>
          </a:endParaRPr>
        </a:p>
      </dgm:t>
    </dgm:pt>
    <dgm:pt modelId="{20FD829D-CD7C-4EBF-9A9A-BA2A3F0AA319}" type="sibTrans" cxnId="{72129C7C-8CA0-4DAA-B8F9-CF1D5EBD6007}">
      <dgm:prSet/>
      <dgm:spPr/>
      <dgm:t>
        <a:bodyPr/>
        <a:lstStyle/>
        <a:p>
          <a:endParaRPr lang="en-US" sz="2400">
            <a:latin typeface="Calibri" panose="020F0502020204030204" pitchFamily="34" charset="0"/>
          </a:endParaRPr>
        </a:p>
      </dgm:t>
    </dgm:pt>
    <dgm:pt modelId="{C1F02980-2F12-483A-94EF-3FBCA84F0C34}">
      <dgm:prSet custT="1"/>
      <dgm:spPr/>
      <dgm:t>
        <a:bodyPr/>
        <a:lstStyle/>
        <a:p>
          <a:pPr algn="ctr" rtl="0"/>
          <a:r>
            <a:rPr lang="en-US" sz="2400" dirty="0" smtClean="0">
              <a:latin typeface="Calibri" panose="020F0502020204030204" pitchFamily="34" charset="0"/>
            </a:rPr>
            <a:t>Lokitiedon </a:t>
          </a:r>
          <a:r>
            <a:rPr lang="en-US" sz="2400" dirty="0" err="1" smtClean="0">
              <a:latin typeface="Calibri" panose="020F0502020204030204" pitchFamily="34" charset="0"/>
            </a:rPr>
            <a:t>hallinnan</a:t>
          </a:r>
          <a:r>
            <a:rPr lang="en-US" sz="2400" dirty="0" smtClean="0">
              <a:latin typeface="Calibri" panose="020F0502020204030204" pitchFamily="34" charset="0"/>
            </a:rPr>
            <a:t> </a:t>
          </a:r>
          <a:r>
            <a:rPr lang="en-US" sz="2400" dirty="0" err="1" smtClean="0">
              <a:latin typeface="Calibri" panose="020F0502020204030204" pitchFamily="34" charset="0"/>
            </a:rPr>
            <a:t>prosessit</a:t>
          </a:r>
          <a:r>
            <a:rPr lang="en-US" sz="2400" dirty="0" smtClean="0">
              <a:latin typeface="Calibri" panose="020F0502020204030204" pitchFamily="34" charset="0"/>
            </a:rPr>
            <a:t>, </a:t>
          </a:r>
          <a:r>
            <a:rPr lang="en-US" sz="2400" dirty="0" err="1" smtClean="0">
              <a:latin typeface="Calibri" panose="020F0502020204030204" pitchFamily="34" charset="0"/>
            </a:rPr>
            <a:t>roolit</a:t>
          </a:r>
          <a:r>
            <a:rPr lang="en-US" sz="2400" dirty="0" smtClean="0">
              <a:latin typeface="Calibri" panose="020F0502020204030204" pitchFamily="34" charset="0"/>
            </a:rPr>
            <a:t> ja </a:t>
          </a:r>
          <a:r>
            <a:rPr lang="en-US" sz="2400" dirty="0" err="1" smtClean="0">
              <a:latin typeface="Calibri" panose="020F0502020204030204" pitchFamily="34" charset="0"/>
            </a:rPr>
            <a:t>vastuut</a:t>
          </a:r>
          <a:endParaRPr lang="en-US" sz="2400" dirty="0">
            <a:latin typeface="Calibri" panose="020F0502020204030204" pitchFamily="34" charset="0"/>
          </a:endParaRPr>
        </a:p>
      </dgm:t>
    </dgm:pt>
    <dgm:pt modelId="{08B79CFD-4012-4060-A8FC-1752A47D5690}" type="parTrans" cxnId="{CDDED306-2008-4154-ABD5-7E92CD35C06F}">
      <dgm:prSet/>
      <dgm:spPr/>
      <dgm:t>
        <a:bodyPr/>
        <a:lstStyle/>
        <a:p>
          <a:endParaRPr lang="en-US" sz="2400">
            <a:latin typeface="Calibri" panose="020F0502020204030204" pitchFamily="34" charset="0"/>
          </a:endParaRPr>
        </a:p>
      </dgm:t>
    </dgm:pt>
    <dgm:pt modelId="{093B95BA-F815-48C4-8E25-FD203752163A}" type="sibTrans" cxnId="{CDDED306-2008-4154-ABD5-7E92CD35C06F}">
      <dgm:prSet/>
      <dgm:spPr/>
      <dgm:t>
        <a:bodyPr/>
        <a:lstStyle/>
        <a:p>
          <a:endParaRPr lang="en-US" sz="2400">
            <a:latin typeface="Calibri" panose="020F0502020204030204" pitchFamily="34" charset="0"/>
          </a:endParaRPr>
        </a:p>
      </dgm:t>
    </dgm:pt>
    <dgm:pt modelId="{099A7CD5-822D-474F-99EE-142B66E0AB1F}">
      <dgm:prSet custT="1"/>
      <dgm:spPr/>
      <dgm:t>
        <a:bodyPr/>
        <a:lstStyle/>
        <a:p>
          <a:pPr algn="ctr" rtl="0"/>
          <a:r>
            <a:rPr lang="en-US" sz="2400" dirty="0" smtClean="0">
              <a:latin typeface="Calibri" panose="020F0502020204030204" pitchFamily="34" charset="0"/>
            </a:rPr>
            <a:t>Lokitiedon </a:t>
          </a:r>
          <a:r>
            <a:rPr lang="en-US" sz="2400" dirty="0" err="1" smtClean="0">
              <a:latin typeface="Calibri" panose="020F0502020204030204" pitchFamily="34" charset="0"/>
            </a:rPr>
            <a:t>tuottaminen</a:t>
          </a:r>
          <a:endParaRPr lang="en-US" sz="2400" dirty="0">
            <a:latin typeface="Calibri" panose="020F0502020204030204" pitchFamily="34" charset="0"/>
          </a:endParaRPr>
        </a:p>
      </dgm:t>
    </dgm:pt>
    <dgm:pt modelId="{3E2F5083-23B7-45E2-BE48-5A5EF0DB9FA1}" type="parTrans" cxnId="{ABC559EA-3E32-4BBB-9799-B7FE4C8B79D1}">
      <dgm:prSet/>
      <dgm:spPr/>
      <dgm:t>
        <a:bodyPr/>
        <a:lstStyle/>
        <a:p>
          <a:endParaRPr lang="en-US" sz="2400">
            <a:latin typeface="Calibri" panose="020F0502020204030204" pitchFamily="34" charset="0"/>
          </a:endParaRPr>
        </a:p>
      </dgm:t>
    </dgm:pt>
    <dgm:pt modelId="{4D64A51A-4E01-4044-8871-7BE2016C393D}" type="sibTrans" cxnId="{ABC559EA-3E32-4BBB-9799-B7FE4C8B79D1}">
      <dgm:prSet/>
      <dgm:spPr/>
      <dgm:t>
        <a:bodyPr/>
        <a:lstStyle/>
        <a:p>
          <a:endParaRPr lang="en-US" sz="2400">
            <a:latin typeface="Calibri" panose="020F0502020204030204" pitchFamily="34" charset="0"/>
          </a:endParaRPr>
        </a:p>
      </dgm:t>
    </dgm:pt>
    <dgm:pt modelId="{768A87E2-F3FC-4B1A-87F0-F83BB2DC0D89}">
      <dgm:prSet custT="1"/>
      <dgm:spPr/>
      <dgm:t>
        <a:bodyPr/>
        <a:lstStyle/>
        <a:p>
          <a:pPr algn="ctr" rtl="0"/>
          <a:r>
            <a:rPr lang="en-US" sz="2400" dirty="0" err="1" smtClean="0">
              <a:latin typeface="Calibri" panose="020F0502020204030204" pitchFamily="34" charset="0"/>
            </a:rPr>
            <a:t>Lokitiedon</a:t>
          </a:r>
          <a:r>
            <a:rPr lang="en-US" sz="2400" dirty="0" smtClean="0">
              <a:latin typeface="Calibri" panose="020F0502020204030204" pitchFamily="34" charset="0"/>
            </a:rPr>
            <a:t> </a:t>
          </a:r>
          <a:r>
            <a:rPr lang="en-US" sz="2400" dirty="0" err="1" smtClean="0">
              <a:latin typeface="Calibri" panose="020F0502020204030204" pitchFamily="34" charset="0"/>
            </a:rPr>
            <a:t>elinkaaren</a:t>
          </a:r>
          <a:r>
            <a:rPr lang="en-US" sz="2400" dirty="0" smtClean="0">
              <a:latin typeface="Calibri" panose="020F0502020204030204" pitchFamily="34" charset="0"/>
            </a:rPr>
            <a:t> </a:t>
          </a:r>
          <a:r>
            <a:rPr lang="en-US" sz="2400" dirty="0" err="1" smtClean="0">
              <a:latin typeface="Calibri" panose="020F0502020204030204" pitchFamily="34" charset="0"/>
            </a:rPr>
            <a:t>hallinta</a:t>
          </a:r>
          <a:endParaRPr lang="en-US" sz="2400" dirty="0">
            <a:latin typeface="Calibri" panose="020F0502020204030204" pitchFamily="34" charset="0"/>
          </a:endParaRPr>
        </a:p>
      </dgm:t>
    </dgm:pt>
    <dgm:pt modelId="{CA642D17-1AF9-419B-92D9-21DF7BABE57A}" type="parTrans" cxnId="{F1D5E4F3-127F-4856-965C-EAAB84C80EEA}">
      <dgm:prSet/>
      <dgm:spPr/>
      <dgm:t>
        <a:bodyPr/>
        <a:lstStyle/>
        <a:p>
          <a:endParaRPr lang="en-US" sz="2400">
            <a:latin typeface="Calibri" panose="020F0502020204030204" pitchFamily="34" charset="0"/>
          </a:endParaRPr>
        </a:p>
      </dgm:t>
    </dgm:pt>
    <dgm:pt modelId="{E2766426-73C0-4154-9245-1AAC90C04D63}" type="sibTrans" cxnId="{F1D5E4F3-127F-4856-965C-EAAB84C80EEA}">
      <dgm:prSet/>
      <dgm:spPr/>
      <dgm:t>
        <a:bodyPr/>
        <a:lstStyle/>
        <a:p>
          <a:endParaRPr lang="en-US" sz="2400">
            <a:latin typeface="Calibri" panose="020F0502020204030204" pitchFamily="34" charset="0"/>
          </a:endParaRPr>
        </a:p>
      </dgm:t>
    </dgm:pt>
    <dgm:pt modelId="{4A8DB998-5AAC-4F1A-964C-C5D8829F462A}">
      <dgm:prSet custT="1"/>
      <dgm:spPr/>
      <dgm:t>
        <a:bodyPr/>
        <a:lstStyle/>
        <a:p>
          <a:pPr algn="ctr" rtl="0"/>
          <a:r>
            <a:rPr lang="en-US" sz="2400" dirty="0" err="1" smtClean="0">
              <a:latin typeface="Calibri" panose="020F0502020204030204" pitchFamily="34" charset="0"/>
            </a:rPr>
            <a:t>Poikkeamat</a:t>
          </a:r>
          <a:r>
            <a:rPr lang="en-US" sz="2400" dirty="0" smtClean="0">
              <a:latin typeface="Calibri" panose="020F0502020204030204" pitchFamily="34" charset="0"/>
            </a:rPr>
            <a:t>  lokitiedon </a:t>
          </a:r>
          <a:r>
            <a:rPr lang="en-US" sz="2400" dirty="0" err="1" smtClean="0">
              <a:latin typeface="Calibri" panose="020F0502020204030204" pitchFamily="34" charset="0"/>
            </a:rPr>
            <a:t>hallinnassa</a:t>
          </a:r>
          <a:endParaRPr lang="en-US" sz="2400" dirty="0">
            <a:latin typeface="Calibri" panose="020F0502020204030204" pitchFamily="34" charset="0"/>
          </a:endParaRPr>
        </a:p>
      </dgm:t>
    </dgm:pt>
    <dgm:pt modelId="{7D2502F3-35A2-44A2-8778-6A78987668AA}" type="parTrans" cxnId="{3087B574-7B65-41E9-B397-D5C59B74F0D6}">
      <dgm:prSet/>
      <dgm:spPr/>
      <dgm:t>
        <a:bodyPr/>
        <a:lstStyle/>
        <a:p>
          <a:endParaRPr lang="en-US"/>
        </a:p>
      </dgm:t>
    </dgm:pt>
    <dgm:pt modelId="{85A3F336-6290-4635-A1CA-0B5EF8BA02B0}" type="sibTrans" cxnId="{3087B574-7B65-41E9-B397-D5C59B74F0D6}">
      <dgm:prSet/>
      <dgm:spPr/>
      <dgm:t>
        <a:bodyPr/>
        <a:lstStyle/>
        <a:p>
          <a:endParaRPr lang="en-US"/>
        </a:p>
      </dgm:t>
    </dgm:pt>
    <dgm:pt modelId="{FEB17773-89E6-4063-824F-8A262FE80A28}" type="pres">
      <dgm:prSet presAssocID="{8E5082F5-6F00-4BA0-8E2E-1EFCCDA7A285}" presName="linear" presStyleCnt="0">
        <dgm:presLayoutVars>
          <dgm:animLvl val="lvl"/>
          <dgm:resizeHandles val="exact"/>
        </dgm:presLayoutVars>
      </dgm:prSet>
      <dgm:spPr/>
      <dgm:t>
        <a:bodyPr/>
        <a:lstStyle/>
        <a:p>
          <a:endParaRPr lang="en-US"/>
        </a:p>
      </dgm:t>
    </dgm:pt>
    <dgm:pt modelId="{C561074D-7329-4396-BB21-C6CA70DDEBAA}" type="pres">
      <dgm:prSet presAssocID="{D610D3CA-71B6-4699-921E-34CECD172D6C}" presName="parentText" presStyleLbl="node1" presStyleIdx="0" presStyleCnt="6">
        <dgm:presLayoutVars>
          <dgm:chMax val="0"/>
          <dgm:bulletEnabled val="1"/>
        </dgm:presLayoutVars>
      </dgm:prSet>
      <dgm:spPr/>
      <dgm:t>
        <a:bodyPr/>
        <a:lstStyle/>
        <a:p>
          <a:endParaRPr lang="en-US"/>
        </a:p>
      </dgm:t>
    </dgm:pt>
    <dgm:pt modelId="{59EA3988-D572-48A4-9BDC-0ACF83F7E177}" type="pres">
      <dgm:prSet presAssocID="{EF763AD8-7210-4631-89F2-CD6AC993A746}" presName="spacer" presStyleCnt="0"/>
      <dgm:spPr/>
      <dgm:t>
        <a:bodyPr/>
        <a:lstStyle/>
        <a:p>
          <a:endParaRPr lang="en-US"/>
        </a:p>
      </dgm:t>
    </dgm:pt>
    <dgm:pt modelId="{E7EA4C9A-2312-4E4C-85CF-C7B56BE44F7C}" type="pres">
      <dgm:prSet presAssocID="{9FD16C5A-A932-47AB-A477-40B2D79790D0}" presName="parentText" presStyleLbl="node1" presStyleIdx="1" presStyleCnt="6">
        <dgm:presLayoutVars>
          <dgm:chMax val="0"/>
          <dgm:bulletEnabled val="1"/>
        </dgm:presLayoutVars>
      </dgm:prSet>
      <dgm:spPr/>
      <dgm:t>
        <a:bodyPr/>
        <a:lstStyle/>
        <a:p>
          <a:endParaRPr lang="en-US"/>
        </a:p>
      </dgm:t>
    </dgm:pt>
    <dgm:pt modelId="{961A6C7A-C7A9-42AA-92C6-45DCA011F4DA}" type="pres">
      <dgm:prSet presAssocID="{20FD829D-CD7C-4EBF-9A9A-BA2A3F0AA319}" presName="spacer" presStyleCnt="0"/>
      <dgm:spPr/>
      <dgm:t>
        <a:bodyPr/>
        <a:lstStyle/>
        <a:p>
          <a:endParaRPr lang="en-US"/>
        </a:p>
      </dgm:t>
    </dgm:pt>
    <dgm:pt modelId="{DAB163B5-9F72-45E9-8799-1AC34922060C}" type="pres">
      <dgm:prSet presAssocID="{C1F02980-2F12-483A-94EF-3FBCA84F0C34}" presName="parentText" presStyleLbl="node1" presStyleIdx="2" presStyleCnt="6">
        <dgm:presLayoutVars>
          <dgm:chMax val="0"/>
          <dgm:bulletEnabled val="1"/>
        </dgm:presLayoutVars>
      </dgm:prSet>
      <dgm:spPr/>
      <dgm:t>
        <a:bodyPr/>
        <a:lstStyle/>
        <a:p>
          <a:endParaRPr lang="en-US"/>
        </a:p>
      </dgm:t>
    </dgm:pt>
    <dgm:pt modelId="{3FCAC11B-2B22-4FFB-B834-7EDDB245F630}" type="pres">
      <dgm:prSet presAssocID="{093B95BA-F815-48C4-8E25-FD203752163A}" presName="spacer" presStyleCnt="0"/>
      <dgm:spPr/>
      <dgm:t>
        <a:bodyPr/>
        <a:lstStyle/>
        <a:p>
          <a:endParaRPr lang="en-US"/>
        </a:p>
      </dgm:t>
    </dgm:pt>
    <dgm:pt modelId="{343E54C9-FDB0-446C-9C97-8FE3B8250317}" type="pres">
      <dgm:prSet presAssocID="{099A7CD5-822D-474F-99EE-142B66E0AB1F}" presName="parentText" presStyleLbl="node1" presStyleIdx="3" presStyleCnt="6">
        <dgm:presLayoutVars>
          <dgm:chMax val="0"/>
          <dgm:bulletEnabled val="1"/>
        </dgm:presLayoutVars>
      </dgm:prSet>
      <dgm:spPr/>
      <dgm:t>
        <a:bodyPr/>
        <a:lstStyle/>
        <a:p>
          <a:endParaRPr lang="en-US"/>
        </a:p>
      </dgm:t>
    </dgm:pt>
    <dgm:pt modelId="{55EA9722-3FDA-4589-84CC-99F83DC9BB77}" type="pres">
      <dgm:prSet presAssocID="{4D64A51A-4E01-4044-8871-7BE2016C393D}" presName="spacer" presStyleCnt="0"/>
      <dgm:spPr/>
      <dgm:t>
        <a:bodyPr/>
        <a:lstStyle/>
        <a:p>
          <a:endParaRPr lang="en-US"/>
        </a:p>
      </dgm:t>
    </dgm:pt>
    <dgm:pt modelId="{0ECC19DC-ECCC-421B-B4DD-7774C7808CA7}" type="pres">
      <dgm:prSet presAssocID="{768A87E2-F3FC-4B1A-87F0-F83BB2DC0D89}" presName="parentText" presStyleLbl="node1" presStyleIdx="4" presStyleCnt="6">
        <dgm:presLayoutVars>
          <dgm:chMax val="0"/>
          <dgm:bulletEnabled val="1"/>
        </dgm:presLayoutVars>
      </dgm:prSet>
      <dgm:spPr/>
      <dgm:t>
        <a:bodyPr/>
        <a:lstStyle/>
        <a:p>
          <a:endParaRPr lang="en-US"/>
        </a:p>
      </dgm:t>
    </dgm:pt>
    <dgm:pt modelId="{1AB3EBC3-AB08-4BD6-A277-CE29502E7D42}" type="pres">
      <dgm:prSet presAssocID="{E2766426-73C0-4154-9245-1AAC90C04D63}" presName="spacer" presStyleCnt="0"/>
      <dgm:spPr/>
    </dgm:pt>
    <dgm:pt modelId="{8732A561-4640-4DF8-85C8-770225CCEACC}" type="pres">
      <dgm:prSet presAssocID="{4A8DB998-5AAC-4F1A-964C-C5D8829F462A}" presName="parentText" presStyleLbl="node1" presStyleIdx="5" presStyleCnt="6" custLinFactNeighborY="6144">
        <dgm:presLayoutVars>
          <dgm:chMax val="0"/>
          <dgm:bulletEnabled val="1"/>
        </dgm:presLayoutVars>
      </dgm:prSet>
      <dgm:spPr/>
      <dgm:t>
        <a:bodyPr/>
        <a:lstStyle/>
        <a:p>
          <a:endParaRPr lang="en-US"/>
        </a:p>
      </dgm:t>
    </dgm:pt>
  </dgm:ptLst>
  <dgm:cxnLst>
    <dgm:cxn modelId="{DAEAC554-8F6D-4802-9DF4-1EB7DA384090}" type="presOf" srcId="{C1F02980-2F12-483A-94EF-3FBCA84F0C34}" destId="{DAB163B5-9F72-45E9-8799-1AC34922060C}" srcOrd="0" destOrd="0" presId="urn:microsoft.com/office/officeart/2005/8/layout/vList2"/>
    <dgm:cxn modelId="{F1D5E4F3-127F-4856-965C-EAAB84C80EEA}" srcId="{8E5082F5-6F00-4BA0-8E2E-1EFCCDA7A285}" destId="{768A87E2-F3FC-4B1A-87F0-F83BB2DC0D89}" srcOrd="4" destOrd="0" parTransId="{CA642D17-1AF9-419B-92D9-21DF7BABE57A}" sibTransId="{E2766426-73C0-4154-9245-1AAC90C04D63}"/>
    <dgm:cxn modelId="{66FFC597-4ADE-4C50-9575-8F9DE50446F8}" type="presOf" srcId="{9FD16C5A-A932-47AB-A477-40B2D79790D0}" destId="{E7EA4C9A-2312-4E4C-85CF-C7B56BE44F7C}" srcOrd="0" destOrd="0" presId="urn:microsoft.com/office/officeart/2005/8/layout/vList2"/>
    <dgm:cxn modelId="{88512111-2283-47BB-A461-F09946DC6675}" type="presOf" srcId="{8E5082F5-6F00-4BA0-8E2E-1EFCCDA7A285}" destId="{FEB17773-89E6-4063-824F-8A262FE80A28}" srcOrd="0" destOrd="0" presId="urn:microsoft.com/office/officeart/2005/8/layout/vList2"/>
    <dgm:cxn modelId="{72129C7C-8CA0-4DAA-B8F9-CF1D5EBD6007}" srcId="{8E5082F5-6F00-4BA0-8E2E-1EFCCDA7A285}" destId="{9FD16C5A-A932-47AB-A477-40B2D79790D0}" srcOrd="1" destOrd="0" parTransId="{BC5B77EC-6236-4720-A7DA-DE07D29B8822}" sibTransId="{20FD829D-CD7C-4EBF-9A9A-BA2A3F0AA319}"/>
    <dgm:cxn modelId="{0B895A7C-3A00-4A43-BCDC-0598447D7834}" srcId="{8E5082F5-6F00-4BA0-8E2E-1EFCCDA7A285}" destId="{D610D3CA-71B6-4699-921E-34CECD172D6C}" srcOrd="0" destOrd="0" parTransId="{4BC8516D-DD35-4785-9828-524E03744B5D}" sibTransId="{EF763AD8-7210-4631-89F2-CD6AC993A746}"/>
    <dgm:cxn modelId="{FBF85964-19B6-4464-AA14-629068516BE4}" type="presOf" srcId="{099A7CD5-822D-474F-99EE-142B66E0AB1F}" destId="{343E54C9-FDB0-446C-9C97-8FE3B8250317}" srcOrd="0" destOrd="0" presId="urn:microsoft.com/office/officeart/2005/8/layout/vList2"/>
    <dgm:cxn modelId="{CD9B2407-0163-4F21-8F9D-D75E957A8B5B}" type="presOf" srcId="{D610D3CA-71B6-4699-921E-34CECD172D6C}" destId="{C561074D-7329-4396-BB21-C6CA70DDEBAA}" srcOrd="0" destOrd="0" presId="urn:microsoft.com/office/officeart/2005/8/layout/vList2"/>
    <dgm:cxn modelId="{ABC559EA-3E32-4BBB-9799-B7FE4C8B79D1}" srcId="{8E5082F5-6F00-4BA0-8E2E-1EFCCDA7A285}" destId="{099A7CD5-822D-474F-99EE-142B66E0AB1F}" srcOrd="3" destOrd="0" parTransId="{3E2F5083-23B7-45E2-BE48-5A5EF0DB9FA1}" sibTransId="{4D64A51A-4E01-4044-8871-7BE2016C393D}"/>
    <dgm:cxn modelId="{CDDED306-2008-4154-ABD5-7E92CD35C06F}" srcId="{8E5082F5-6F00-4BA0-8E2E-1EFCCDA7A285}" destId="{C1F02980-2F12-483A-94EF-3FBCA84F0C34}" srcOrd="2" destOrd="0" parTransId="{08B79CFD-4012-4060-A8FC-1752A47D5690}" sibTransId="{093B95BA-F815-48C4-8E25-FD203752163A}"/>
    <dgm:cxn modelId="{22A18DCF-CFAE-49E6-A948-6C71B0524C77}" type="presOf" srcId="{768A87E2-F3FC-4B1A-87F0-F83BB2DC0D89}" destId="{0ECC19DC-ECCC-421B-B4DD-7774C7808CA7}" srcOrd="0" destOrd="0" presId="urn:microsoft.com/office/officeart/2005/8/layout/vList2"/>
    <dgm:cxn modelId="{3087B574-7B65-41E9-B397-D5C59B74F0D6}" srcId="{8E5082F5-6F00-4BA0-8E2E-1EFCCDA7A285}" destId="{4A8DB998-5AAC-4F1A-964C-C5D8829F462A}" srcOrd="5" destOrd="0" parTransId="{7D2502F3-35A2-44A2-8778-6A78987668AA}" sibTransId="{85A3F336-6290-4635-A1CA-0B5EF8BA02B0}"/>
    <dgm:cxn modelId="{074D0D9E-FE7B-413E-8A7A-922C24ABFBBC}" type="presOf" srcId="{4A8DB998-5AAC-4F1A-964C-C5D8829F462A}" destId="{8732A561-4640-4DF8-85C8-770225CCEACC}" srcOrd="0" destOrd="0" presId="urn:microsoft.com/office/officeart/2005/8/layout/vList2"/>
    <dgm:cxn modelId="{B3187E80-B8A5-4A2F-9534-DDA6F5F3ABE1}" type="presParOf" srcId="{FEB17773-89E6-4063-824F-8A262FE80A28}" destId="{C561074D-7329-4396-BB21-C6CA70DDEBAA}" srcOrd="0" destOrd="0" presId="urn:microsoft.com/office/officeart/2005/8/layout/vList2"/>
    <dgm:cxn modelId="{94622E8D-7494-4841-9770-AA8EC4F79193}" type="presParOf" srcId="{FEB17773-89E6-4063-824F-8A262FE80A28}" destId="{59EA3988-D572-48A4-9BDC-0ACF83F7E177}" srcOrd="1" destOrd="0" presId="urn:microsoft.com/office/officeart/2005/8/layout/vList2"/>
    <dgm:cxn modelId="{3602925C-E007-4FB8-B9F8-D74AEFBA1F03}" type="presParOf" srcId="{FEB17773-89E6-4063-824F-8A262FE80A28}" destId="{E7EA4C9A-2312-4E4C-85CF-C7B56BE44F7C}" srcOrd="2" destOrd="0" presId="urn:microsoft.com/office/officeart/2005/8/layout/vList2"/>
    <dgm:cxn modelId="{F285B92B-0857-4377-B1A9-72547FDDC695}" type="presParOf" srcId="{FEB17773-89E6-4063-824F-8A262FE80A28}" destId="{961A6C7A-C7A9-42AA-92C6-45DCA011F4DA}" srcOrd="3" destOrd="0" presId="urn:microsoft.com/office/officeart/2005/8/layout/vList2"/>
    <dgm:cxn modelId="{76451415-9D58-4C18-9E0E-71104CC2DF87}" type="presParOf" srcId="{FEB17773-89E6-4063-824F-8A262FE80A28}" destId="{DAB163B5-9F72-45E9-8799-1AC34922060C}" srcOrd="4" destOrd="0" presId="urn:microsoft.com/office/officeart/2005/8/layout/vList2"/>
    <dgm:cxn modelId="{63C90BCB-EB7D-4C50-853A-B368B067BCB0}" type="presParOf" srcId="{FEB17773-89E6-4063-824F-8A262FE80A28}" destId="{3FCAC11B-2B22-4FFB-B834-7EDDB245F630}" srcOrd="5" destOrd="0" presId="urn:microsoft.com/office/officeart/2005/8/layout/vList2"/>
    <dgm:cxn modelId="{A57D601D-90BD-4B43-BA41-9A07CC0829A6}" type="presParOf" srcId="{FEB17773-89E6-4063-824F-8A262FE80A28}" destId="{343E54C9-FDB0-446C-9C97-8FE3B8250317}" srcOrd="6" destOrd="0" presId="urn:microsoft.com/office/officeart/2005/8/layout/vList2"/>
    <dgm:cxn modelId="{6244F5FF-90E8-4535-8634-27EE6CB68605}" type="presParOf" srcId="{FEB17773-89E6-4063-824F-8A262FE80A28}" destId="{55EA9722-3FDA-4589-84CC-99F83DC9BB77}" srcOrd="7" destOrd="0" presId="urn:microsoft.com/office/officeart/2005/8/layout/vList2"/>
    <dgm:cxn modelId="{E898B7C1-79DD-4E48-B6A1-7E6DC6029F1F}" type="presParOf" srcId="{FEB17773-89E6-4063-824F-8A262FE80A28}" destId="{0ECC19DC-ECCC-421B-B4DD-7774C7808CA7}" srcOrd="8" destOrd="0" presId="urn:microsoft.com/office/officeart/2005/8/layout/vList2"/>
    <dgm:cxn modelId="{62F63564-9770-4A76-99A6-EB794E043496}" type="presParOf" srcId="{FEB17773-89E6-4063-824F-8A262FE80A28}" destId="{1AB3EBC3-AB08-4BD6-A277-CE29502E7D42}" srcOrd="9" destOrd="0" presId="urn:microsoft.com/office/officeart/2005/8/layout/vList2"/>
    <dgm:cxn modelId="{E89F34EA-0616-43D1-B3D8-8A62062B4B08}" type="presParOf" srcId="{FEB17773-89E6-4063-824F-8A262FE80A28}" destId="{8732A561-4640-4DF8-85C8-770225CCEACC}" srcOrd="1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8E5082F5-6F00-4BA0-8E2E-1EFCCDA7A285}"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n-US"/>
        </a:p>
      </dgm:t>
    </dgm:pt>
    <dgm:pt modelId="{D610D3CA-71B6-4699-921E-34CECD172D6C}">
      <dgm:prSet custT="1"/>
      <dgm:spPr/>
      <dgm:t>
        <a:bodyPr/>
        <a:lstStyle/>
        <a:p>
          <a:pPr algn="ctr" rtl="0"/>
          <a:r>
            <a:rPr lang="fi-FI" sz="2400" b="0" i="0" dirty="0" smtClean="0">
              <a:latin typeface="Calibri" panose="020F0502020204030204" pitchFamily="34" charset="0"/>
            </a:rPr>
            <a:t>1. Tunnista lokilähteet ja lokien käyttötarkoitus sekä luokittele lokitieto</a:t>
          </a:r>
          <a:endParaRPr lang="en-US" sz="2400" dirty="0">
            <a:latin typeface="Calibri" panose="020F0502020204030204" pitchFamily="34" charset="0"/>
          </a:endParaRPr>
        </a:p>
      </dgm:t>
    </dgm:pt>
    <dgm:pt modelId="{4BC8516D-DD35-4785-9828-524E03744B5D}" type="parTrans" cxnId="{0B895A7C-3A00-4A43-BCDC-0598447D7834}">
      <dgm:prSet/>
      <dgm:spPr/>
      <dgm:t>
        <a:bodyPr/>
        <a:lstStyle/>
        <a:p>
          <a:endParaRPr lang="en-US" sz="2400">
            <a:latin typeface="Calibri" panose="020F0502020204030204" pitchFamily="34" charset="0"/>
          </a:endParaRPr>
        </a:p>
      </dgm:t>
    </dgm:pt>
    <dgm:pt modelId="{EF763AD8-7210-4631-89F2-CD6AC993A746}" type="sibTrans" cxnId="{0B895A7C-3A00-4A43-BCDC-0598447D7834}">
      <dgm:prSet/>
      <dgm:spPr/>
      <dgm:t>
        <a:bodyPr/>
        <a:lstStyle/>
        <a:p>
          <a:endParaRPr lang="en-US" sz="2400">
            <a:latin typeface="Calibri" panose="020F0502020204030204" pitchFamily="34" charset="0"/>
          </a:endParaRPr>
        </a:p>
      </dgm:t>
    </dgm:pt>
    <dgm:pt modelId="{9FD16C5A-A932-47AB-A477-40B2D79790D0}">
      <dgm:prSet custT="1"/>
      <dgm:spPr/>
      <dgm:t>
        <a:bodyPr/>
        <a:lstStyle/>
        <a:p>
          <a:pPr algn="ctr" rtl="0"/>
          <a:r>
            <a:rPr lang="fi-FI" sz="2400" b="0" i="0" dirty="0" smtClean="0">
              <a:latin typeface="Calibri" panose="020F0502020204030204" pitchFamily="34" charset="0"/>
            </a:rPr>
            <a:t>2. Suojaa lokitieto koko sen elinkaaren ajan</a:t>
          </a:r>
          <a:endParaRPr lang="en-US" sz="2400" dirty="0">
            <a:latin typeface="Calibri" panose="020F0502020204030204" pitchFamily="34" charset="0"/>
          </a:endParaRPr>
        </a:p>
      </dgm:t>
    </dgm:pt>
    <dgm:pt modelId="{BC5B77EC-6236-4720-A7DA-DE07D29B8822}" type="parTrans" cxnId="{72129C7C-8CA0-4DAA-B8F9-CF1D5EBD6007}">
      <dgm:prSet/>
      <dgm:spPr/>
      <dgm:t>
        <a:bodyPr/>
        <a:lstStyle/>
        <a:p>
          <a:endParaRPr lang="en-US" sz="2400">
            <a:latin typeface="Calibri" panose="020F0502020204030204" pitchFamily="34" charset="0"/>
          </a:endParaRPr>
        </a:p>
      </dgm:t>
    </dgm:pt>
    <dgm:pt modelId="{20FD829D-CD7C-4EBF-9A9A-BA2A3F0AA319}" type="sibTrans" cxnId="{72129C7C-8CA0-4DAA-B8F9-CF1D5EBD6007}">
      <dgm:prSet/>
      <dgm:spPr/>
      <dgm:t>
        <a:bodyPr/>
        <a:lstStyle/>
        <a:p>
          <a:endParaRPr lang="en-US" sz="2400">
            <a:latin typeface="Calibri" panose="020F0502020204030204" pitchFamily="34" charset="0"/>
          </a:endParaRPr>
        </a:p>
      </dgm:t>
    </dgm:pt>
    <dgm:pt modelId="{C1F02980-2F12-483A-94EF-3FBCA84F0C34}">
      <dgm:prSet custT="1"/>
      <dgm:spPr/>
      <dgm:t>
        <a:bodyPr/>
        <a:lstStyle/>
        <a:p>
          <a:pPr algn="ctr" rtl="0"/>
          <a:r>
            <a:rPr lang="fi-FI" sz="2400" b="0" i="0" dirty="0" smtClean="0">
              <a:latin typeface="Calibri" panose="020F0502020204030204" pitchFamily="34" charset="0"/>
            </a:rPr>
            <a:t>3. Analysoi ja valvo lokitapahtumia</a:t>
          </a:r>
          <a:endParaRPr lang="en-US" sz="2400" dirty="0">
            <a:latin typeface="Calibri" panose="020F0502020204030204" pitchFamily="34" charset="0"/>
          </a:endParaRPr>
        </a:p>
      </dgm:t>
    </dgm:pt>
    <dgm:pt modelId="{08B79CFD-4012-4060-A8FC-1752A47D5690}" type="parTrans" cxnId="{CDDED306-2008-4154-ABD5-7E92CD35C06F}">
      <dgm:prSet/>
      <dgm:spPr/>
      <dgm:t>
        <a:bodyPr/>
        <a:lstStyle/>
        <a:p>
          <a:endParaRPr lang="en-US" sz="2400">
            <a:latin typeface="Calibri" panose="020F0502020204030204" pitchFamily="34" charset="0"/>
          </a:endParaRPr>
        </a:p>
      </dgm:t>
    </dgm:pt>
    <dgm:pt modelId="{093B95BA-F815-48C4-8E25-FD203752163A}" type="sibTrans" cxnId="{CDDED306-2008-4154-ABD5-7E92CD35C06F}">
      <dgm:prSet/>
      <dgm:spPr/>
      <dgm:t>
        <a:bodyPr/>
        <a:lstStyle/>
        <a:p>
          <a:endParaRPr lang="en-US" sz="2400">
            <a:latin typeface="Calibri" panose="020F0502020204030204" pitchFamily="34" charset="0"/>
          </a:endParaRPr>
        </a:p>
      </dgm:t>
    </dgm:pt>
    <dgm:pt modelId="{099A7CD5-822D-474F-99EE-142B66E0AB1F}">
      <dgm:prSet custT="1"/>
      <dgm:spPr/>
      <dgm:t>
        <a:bodyPr/>
        <a:lstStyle/>
        <a:p>
          <a:pPr algn="ctr" rtl="0"/>
          <a:r>
            <a:rPr lang="fi-FI" sz="2400" b="0" i="0" dirty="0" smtClean="0">
              <a:latin typeface="Calibri" panose="020F0502020204030204" pitchFamily="34" charset="0"/>
            </a:rPr>
            <a:t>4. Reagoi määriteltyihin lokitapahtumiin</a:t>
          </a:r>
          <a:endParaRPr lang="en-US" sz="2400" dirty="0">
            <a:latin typeface="Calibri" panose="020F0502020204030204" pitchFamily="34" charset="0"/>
          </a:endParaRPr>
        </a:p>
      </dgm:t>
    </dgm:pt>
    <dgm:pt modelId="{3E2F5083-23B7-45E2-BE48-5A5EF0DB9FA1}" type="parTrans" cxnId="{ABC559EA-3E32-4BBB-9799-B7FE4C8B79D1}">
      <dgm:prSet/>
      <dgm:spPr/>
      <dgm:t>
        <a:bodyPr/>
        <a:lstStyle/>
        <a:p>
          <a:endParaRPr lang="en-US" sz="2400">
            <a:latin typeface="Calibri" panose="020F0502020204030204" pitchFamily="34" charset="0"/>
          </a:endParaRPr>
        </a:p>
      </dgm:t>
    </dgm:pt>
    <dgm:pt modelId="{4D64A51A-4E01-4044-8871-7BE2016C393D}" type="sibTrans" cxnId="{ABC559EA-3E32-4BBB-9799-B7FE4C8B79D1}">
      <dgm:prSet/>
      <dgm:spPr/>
      <dgm:t>
        <a:bodyPr/>
        <a:lstStyle/>
        <a:p>
          <a:endParaRPr lang="en-US" sz="2400">
            <a:latin typeface="Calibri" panose="020F0502020204030204" pitchFamily="34" charset="0"/>
          </a:endParaRPr>
        </a:p>
      </dgm:t>
    </dgm:pt>
    <dgm:pt modelId="{768A87E2-F3FC-4B1A-87F0-F83BB2DC0D89}">
      <dgm:prSet custT="1"/>
      <dgm:spPr/>
      <dgm:t>
        <a:bodyPr/>
        <a:lstStyle/>
        <a:p>
          <a:pPr algn="ctr" rtl="0"/>
          <a:r>
            <a:rPr lang="fi-FI" sz="2400" b="0" i="0" dirty="0" smtClean="0">
              <a:latin typeface="Calibri" panose="020F0502020204030204" pitchFamily="34" charset="0"/>
            </a:rPr>
            <a:t>5. Huomioi vaatimuksenmukaisuus ja osoitusvelvollisuus</a:t>
          </a:r>
          <a:endParaRPr lang="en-US" sz="2400" dirty="0">
            <a:latin typeface="Calibri" panose="020F0502020204030204" pitchFamily="34" charset="0"/>
          </a:endParaRPr>
        </a:p>
      </dgm:t>
    </dgm:pt>
    <dgm:pt modelId="{CA642D17-1AF9-419B-92D9-21DF7BABE57A}" type="parTrans" cxnId="{F1D5E4F3-127F-4856-965C-EAAB84C80EEA}">
      <dgm:prSet/>
      <dgm:spPr/>
      <dgm:t>
        <a:bodyPr/>
        <a:lstStyle/>
        <a:p>
          <a:endParaRPr lang="en-US" sz="2400">
            <a:latin typeface="Calibri" panose="020F0502020204030204" pitchFamily="34" charset="0"/>
          </a:endParaRPr>
        </a:p>
      </dgm:t>
    </dgm:pt>
    <dgm:pt modelId="{E2766426-73C0-4154-9245-1AAC90C04D63}" type="sibTrans" cxnId="{F1D5E4F3-127F-4856-965C-EAAB84C80EEA}">
      <dgm:prSet/>
      <dgm:spPr/>
      <dgm:t>
        <a:bodyPr/>
        <a:lstStyle/>
        <a:p>
          <a:endParaRPr lang="en-US" sz="2400">
            <a:latin typeface="Calibri" panose="020F0502020204030204" pitchFamily="34" charset="0"/>
          </a:endParaRPr>
        </a:p>
      </dgm:t>
    </dgm:pt>
    <dgm:pt modelId="{FEB17773-89E6-4063-824F-8A262FE80A28}" type="pres">
      <dgm:prSet presAssocID="{8E5082F5-6F00-4BA0-8E2E-1EFCCDA7A285}" presName="linear" presStyleCnt="0">
        <dgm:presLayoutVars>
          <dgm:animLvl val="lvl"/>
          <dgm:resizeHandles val="exact"/>
        </dgm:presLayoutVars>
      </dgm:prSet>
      <dgm:spPr/>
      <dgm:t>
        <a:bodyPr/>
        <a:lstStyle/>
        <a:p>
          <a:endParaRPr lang="en-US"/>
        </a:p>
      </dgm:t>
    </dgm:pt>
    <dgm:pt modelId="{C561074D-7329-4396-BB21-C6CA70DDEBAA}" type="pres">
      <dgm:prSet presAssocID="{D610D3CA-71B6-4699-921E-34CECD172D6C}" presName="parentText" presStyleLbl="node1" presStyleIdx="0" presStyleCnt="5">
        <dgm:presLayoutVars>
          <dgm:chMax val="0"/>
          <dgm:bulletEnabled val="1"/>
        </dgm:presLayoutVars>
      </dgm:prSet>
      <dgm:spPr/>
      <dgm:t>
        <a:bodyPr/>
        <a:lstStyle/>
        <a:p>
          <a:endParaRPr lang="en-US"/>
        </a:p>
      </dgm:t>
    </dgm:pt>
    <dgm:pt modelId="{59EA3988-D572-48A4-9BDC-0ACF83F7E177}" type="pres">
      <dgm:prSet presAssocID="{EF763AD8-7210-4631-89F2-CD6AC993A746}" presName="spacer" presStyleCnt="0"/>
      <dgm:spPr/>
    </dgm:pt>
    <dgm:pt modelId="{E7EA4C9A-2312-4E4C-85CF-C7B56BE44F7C}" type="pres">
      <dgm:prSet presAssocID="{9FD16C5A-A932-47AB-A477-40B2D79790D0}" presName="parentText" presStyleLbl="node1" presStyleIdx="1" presStyleCnt="5">
        <dgm:presLayoutVars>
          <dgm:chMax val="0"/>
          <dgm:bulletEnabled val="1"/>
        </dgm:presLayoutVars>
      </dgm:prSet>
      <dgm:spPr/>
      <dgm:t>
        <a:bodyPr/>
        <a:lstStyle/>
        <a:p>
          <a:endParaRPr lang="en-US"/>
        </a:p>
      </dgm:t>
    </dgm:pt>
    <dgm:pt modelId="{961A6C7A-C7A9-42AA-92C6-45DCA011F4DA}" type="pres">
      <dgm:prSet presAssocID="{20FD829D-CD7C-4EBF-9A9A-BA2A3F0AA319}" presName="spacer" presStyleCnt="0"/>
      <dgm:spPr/>
    </dgm:pt>
    <dgm:pt modelId="{DAB163B5-9F72-45E9-8799-1AC34922060C}" type="pres">
      <dgm:prSet presAssocID="{C1F02980-2F12-483A-94EF-3FBCA84F0C34}" presName="parentText" presStyleLbl="node1" presStyleIdx="2" presStyleCnt="5">
        <dgm:presLayoutVars>
          <dgm:chMax val="0"/>
          <dgm:bulletEnabled val="1"/>
        </dgm:presLayoutVars>
      </dgm:prSet>
      <dgm:spPr/>
      <dgm:t>
        <a:bodyPr/>
        <a:lstStyle/>
        <a:p>
          <a:endParaRPr lang="en-US"/>
        </a:p>
      </dgm:t>
    </dgm:pt>
    <dgm:pt modelId="{3FCAC11B-2B22-4FFB-B834-7EDDB245F630}" type="pres">
      <dgm:prSet presAssocID="{093B95BA-F815-48C4-8E25-FD203752163A}" presName="spacer" presStyleCnt="0"/>
      <dgm:spPr/>
    </dgm:pt>
    <dgm:pt modelId="{343E54C9-FDB0-446C-9C97-8FE3B8250317}" type="pres">
      <dgm:prSet presAssocID="{099A7CD5-822D-474F-99EE-142B66E0AB1F}" presName="parentText" presStyleLbl="node1" presStyleIdx="3" presStyleCnt="5">
        <dgm:presLayoutVars>
          <dgm:chMax val="0"/>
          <dgm:bulletEnabled val="1"/>
        </dgm:presLayoutVars>
      </dgm:prSet>
      <dgm:spPr/>
      <dgm:t>
        <a:bodyPr/>
        <a:lstStyle/>
        <a:p>
          <a:endParaRPr lang="en-US"/>
        </a:p>
      </dgm:t>
    </dgm:pt>
    <dgm:pt modelId="{55EA9722-3FDA-4589-84CC-99F83DC9BB77}" type="pres">
      <dgm:prSet presAssocID="{4D64A51A-4E01-4044-8871-7BE2016C393D}" presName="spacer" presStyleCnt="0"/>
      <dgm:spPr/>
    </dgm:pt>
    <dgm:pt modelId="{0ECC19DC-ECCC-421B-B4DD-7774C7808CA7}" type="pres">
      <dgm:prSet presAssocID="{768A87E2-F3FC-4B1A-87F0-F83BB2DC0D89}" presName="parentText" presStyleLbl="node1" presStyleIdx="4" presStyleCnt="5">
        <dgm:presLayoutVars>
          <dgm:chMax val="0"/>
          <dgm:bulletEnabled val="1"/>
        </dgm:presLayoutVars>
      </dgm:prSet>
      <dgm:spPr/>
      <dgm:t>
        <a:bodyPr/>
        <a:lstStyle/>
        <a:p>
          <a:endParaRPr lang="en-US"/>
        </a:p>
      </dgm:t>
    </dgm:pt>
  </dgm:ptLst>
  <dgm:cxnLst>
    <dgm:cxn modelId="{C3E70CA0-86CE-45C5-82DA-FD92A630EA37}" type="presOf" srcId="{8E5082F5-6F00-4BA0-8E2E-1EFCCDA7A285}" destId="{FEB17773-89E6-4063-824F-8A262FE80A28}" srcOrd="0" destOrd="0" presId="urn:microsoft.com/office/officeart/2005/8/layout/vList2"/>
    <dgm:cxn modelId="{0B895A7C-3A00-4A43-BCDC-0598447D7834}" srcId="{8E5082F5-6F00-4BA0-8E2E-1EFCCDA7A285}" destId="{D610D3CA-71B6-4699-921E-34CECD172D6C}" srcOrd="0" destOrd="0" parTransId="{4BC8516D-DD35-4785-9828-524E03744B5D}" sibTransId="{EF763AD8-7210-4631-89F2-CD6AC993A746}"/>
    <dgm:cxn modelId="{ABC559EA-3E32-4BBB-9799-B7FE4C8B79D1}" srcId="{8E5082F5-6F00-4BA0-8E2E-1EFCCDA7A285}" destId="{099A7CD5-822D-474F-99EE-142B66E0AB1F}" srcOrd="3" destOrd="0" parTransId="{3E2F5083-23B7-45E2-BE48-5A5EF0DB9FA1}" sibTransId="{4D64A51A-4E01-4044-8871-7BE2016C393D}"/>
    <dgm:cxn modelId="{72129C7C-8CA0-4DAA-B8F9-CF1D5EBD6007}" srcId="{8E5082F5-6F00-4BA0-8E2E-1EFCCDA7A285}" destId="{9FD16C5A-A932-47AB-A477-40B2D79790D0}" srcOrd="1" destOrd="0" parTransId="{BC5B77EC-6236-4720-A7DA-DE07D29B8822}" sibTransId="{20FD829D-CD7C-4EBF-9A9A-BA2A3F0AA319}"/>
    <dgm:cxn modelId="{864B9D49-7DF6-48FA-A0B2-4B61D45D1666}" type="presOf" srcId="{9FD16C5A-A932-47AB-A477-40B2D79790D0}" destId="{E7EA4C9A-2312-4E4C-85CF-C7B56BE44F7C}" srcOrd="0" destOrd="0" presId="urn:microsoft.com/office/officeart/2005/8/layout/vList2"/>
    <dgm:cxn modelId="{CDDED306-2008-4154-ABD5-7E92CD35C06F}" srcId="{8E5082F5-6F00-4BA0-8E2E-1EFCCDA7A285}" destId="{C1F02980-2F12-483A-94EF-3FBCA84F0C34}" srcOrd="2" destOrd="0" parTransId="{08B79CFD-4012-4060-A8FC-1752A47D5690}" sibTransId="{093B95BA-F815-48C4-8E25-FD203752163A}"/>
    <dgm:cxn modelId="{2B9214F8-2FDB-42B4-AB56-9CAF16587F53}" type="presOf" srcId="{768A87E2-F3FC-4B1A-87F0-F83BB2DC0D89}" destId="{0ECC19DC-ECCC-421B-B4DD-7774C7808CA7}" srcOrd="0" destOrd="0" presId="urn:microsoft.com/office/officeart/2005/8/layout/vList2"/>
    <dgm:cxn modelId="{CBA52E0B-6E5B-4D7A-9F70-218AE4DC07EF}" type="presOf" srcId="{099A7CD5-822D-474F-99EE-142B66E0AB1F}" destId="{343E54C9-FDB0-446C-9C97-8FE3B8250317}" srcOrd="0" destOrd="0" presId="urn:microsoft.com/office/officeart/2005/8/layout/vList2"/>
    <dgm:cxn modelId="{98C28C6F-8566-43A3-993A-BEDA60DCE1D3}" type="presOf" srcId="{D610D3CA-71B6-4699-921E-34CECD172D6C}" destId="{C561074D-7329-4396-BB21-C6CA70DDEBAA}" srcOrd="0" destOrd="0" presId="urn:microsoft.com/office/officeart/2005/8/layout/vList2"/>
    <dgm:cxn modelId="{F1D5E4F3-127F-4856-965C-EAAB84C80EEA}" srcId="{8E5082F5-6F00-4BA0-8E2E-1EFCCDA7A285}" destId="{768A87E2-F3FC-4B1A-87F0-F83BB2DC0D89}" srcOrd="4" destOrd="0" parTransId="{CA642D17-1AF9-419B-92D9-21DF7BABE57A}" sibTransId="{E2766426-73C0-4154-9245-1AAC90C04D63}"/>
    <dgm:cxn modelId="{0F5A52EC-458C-47E2-9451-A6FD29F33717}" type="presOf" srcId="{C1F02980-2F12-483A-94EF-3FBCA84F0C34}" destId="{DAB163B5-9F72-45E9-8799-1AC34922060C}" srcOrd="0" destOrd="0" presId="urn:microsoft.com/office/officeart/2005/8/layout/vList2"/>
    <dgm:cxn modelId="{D9526F9F-3387-4542-8F3F-221076D74D0B}" type="presParOf" srcId="{FEB17773-89E6-4063-824F-8A262FE80A28}" destId="{C561074D-7329-4396-BB21-C6CA70DDEBAA}" srcOrd="0" destOrd="0" presId="urn:microsoft.com/office/officeart/2005/8/layout/vList2"/>
    <dgm:cxn modelId="{20A5B69D-6CC5-45F0-8C63-7514262976A9}" type="presParOf" srcId="{FEB17773-89E6-4063-824F-8A262FE80A28}" destId="{59EA3988-D572-48A4-9BDC-0ACF83F7E177}" srcOrd="1" destOrd="0" presId="urn:microsoft.com/office/officeart/2005/8/layout/vList2"/>
    <dgm:cxn modelId="{247AAD1C-7285-4E5C-9554-B701F6D30696}" type="presParOf" srcId="{FEB17773-89E6-4063-824F-8A262FE80A28}" destId="{E7EA4C9A-2312-4E4C-85CF-C7B56BE44F7C}" srcOrd="2" destOrd="0" presId="urn:microsoft.com/office/officeart/2005/8/layout/vList2"/>
    <dgm:cxn modelId="{D189A808-DF8D-4EEB-B2EF-576E4C982BDF}" type="presParOf" srcId="{FEB17773-89E6-4063-824F-8A262FE80A28}" destId="{961A6C7A-C7A9-42AA-92C6-45DCA011F4DA}" srcOrd="3" destOrd="0" presId="urn:microsoft.com/office/officeart/2005/8/layout/vList2"/>
    <dgm:cxn modelId="{B3D0E75D-2E09-4619-84D1-4C682C5582FE}" type="presParOf" srcId="{FEB17773-89E6-4063-824F-8A262FE80A28}" destId="{DAB163B5-9F72-45E9-8799-1AC34922060C}" srcOrd="4" destOrd="0" presId="urn:microsoft.com/office/officeart/2005/8/layout/vList2"/>
    <dgm:cxn modelId="{73E71E77-2E15-45AB-838A-9ADEF5F57922}" type="presParOf" srcId="{FEB17773-89E6-4063-824F-8A262FE80A28}" destId="{3FCAC11B-2B22-4FFB-B834-7EDDB245F630}" srcOrd="5" destOrd="0" presId="urn:microsoft.com/office/officeart/2005/8/layout/vList2"/>
    <dgm:cxn modelId="{88A97E84-DF9F-4677-AC63-FCED5DFE729D}" type="presParOf" srcId="{FEB17773-89E6-4063-824F-8A262FE80A28}" destId="{343E54C9-FDB0-446C-9C97-8FE3B8250317}" srcOrd="6" destOrd="0" presId="urn:microsoft.com/office/officeart/2005/8/layout/vList2"/>
    <dgm:cxn modelId="{2E7979D2-33AF-43BF-AE80-D92085EE6D44}" type="presParOf" srcId="{FEB17773-89E6-4063-824F-8A262FE80A28}" destId="{55EA9722-3FDA-4589-84CC-99F83DC9BB77}" srcOrd="7" destOrd="0" presId="urn:microsoft.com/office/officeart/2005/8/layout/vList2"/>
    <dgm:cxn modelId="{D0DE0655-DF0D-4AE5-9784-AC02CEE5A13A}" type="presParOf" srcId="{FEB17773-89E6-4063-824F-8A262FE80A28}" destId="{0ECC19DC-ECCC-421B-B4DD-7774C7808CA7}" srcOrd="8"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ACDBBA3-12EC-4508-B9F7-AE044BBBD966}" type="datetimeFigureOut">
              <a:rPr lang="en-US" smtClean="0"/>
              <a:t>8/18/2017</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73F4821-A414-47E2-8C7A-83679261B8E7}" type="slidenum">
              <a:rPr lang="en-US" smtClean="0"/>
              <a:t>‹#›</a:t>
            </a:fld>
            <a:endParaRPr lang="en-US"/>
          </a:p>
        </p:txBody>
      </p:sp>
    </p:spTree>
    <p:extLst>
      <p:ext uri="{BB962C8B-B14F-4D97-AF65-F5344CB8AC3E}">
        <p14:creationId xmlns:p14="http://schemas.microsoft.com/office/powerpoint/2010/main" val="155904838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73F4821-A414-47E2-8C7A-83679261B8E7}" type="slidenum">
              <a:rPr lang="en-US" smtClean="0"/>
              <a:t>4</a:t>
            </a:fld>
            <a:endParaRPr lang="en-US"/>
          </a:p>
        </p:txBody>
      </p:sp>
    </p:spTree>
    <p:extLst>
      <p:ext uri="{BB962C8B-B14F-4D97-AF65-F5344CB8AC3E}">
        <p14:creationId xmlns:p14="http://schemas.microsoft.com/office/powerpoint/2010/main" val="226722811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73F4821-A414-47E2-8C7A-83679261B8E7}" type="slidenum">
              <a:rPr lang="en-US" smtClean="0"/>
              <a:t>10</a:t>
            </a:fld>
            <a:endParaRPr lang="en-US"/>
          </a:p>
        </p:txBody>
      </p:sp>
    </p:spTree>
    <p:extLst>
      <p:ext uri="{BB962C8B-B14F-4D97-AF65-F5344CB8AC3E}">
        <p14:creationId xmlns:p14="http://schemas.microsoft.com/office/powerpoint/2010/main" val="178155694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73F4821-A414-47E2-8C7A-83679261B8E7}" type="slidenum">
              <a:rPr lang="en-US" smtClean="0"/>
              <a:t>24</a:t>
            </a:fld>
            <a:endParaRPr lang="en-US"/>
          </a:p>
        </p:txBody>
      </p:sp>
    </p:spTree>
    <p:extLst>
      <p:ext uri="{BB962C8B-B14F-4D97-AF65-F5344CB8AC3E}">
        <p14:creationId xmlns:p14="http://schemas.microsoft.com/office/powerpoint/2010/main" val="191448532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73F4821-A414-47E2-8C7A-83679261B8E7}" type="slidenum">
              <a:rPr lang="en-US" smtClean="0"/>
              <a:t>31</a:t>
            </a:fld>
            <a:endParaRPr lang="en-US"/>
          </a:p>
        </p:txBody>
      </p:sp>
    </p:spTree>
    <p:extLst>
      <p:ext uri="{BB962C8B-B14F-4D97-AF65-F5344CB8AC3E}">
        <p14:creationId xmlns:p14="http://schemas.microsoft.com/office/powerpoint/2010/main" val="375875434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73F4821-A414-47E2-8C7A-83679261B8E7}" type="slidenum">
              <a:rPr lang="en-US" smtClean="0"/>
              <a:t>32</a:t>
            </a:fld>
            <a:endParaRPr lang="en-US"/>
          </a:p>
        </p:txBody>
      </p:sp>
    </p:spTree>
    <p:extLst>
      <p:ext uri="{BB962C8B-B14F-4D97-AF65-F5344CB8AC3E}">
        <p14:creationId xmlns:p14="http://schemas.microsoft.com/office/powerpoint/2010/main" val="73712893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73F4821-A414-47E2-8C7A-83679261B8E7}" type="slidenum">
              <a:rPr lang="en-US" smtClean="0"/>
              <a:t>36</a:t>
            </a:fld>
            <a:endParaRPr lang="en-US"/>
          </a:p>
        </p:txBody>
      </p:sp>
    </p:spTree>
    <p:extLst>
      <p:ext uri="{BB962C8B-B14F-4D97-AF65-F5344CB8AC3E}">
        <p14:creationId xmlns:p14="http://schemas.microsoft.com/office/powerpoint/2010/main" val="259796573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Otsikkodia">
    <p:spTree>
      <p:nvGrpSpPr>
        <p:cNvPr id="1" name=""/>
        <p:cNvGrpSpPr/>
        <p:nvPr/>
      </p:nvGrpSpPr>
      <p:grpSpPr>
        <a:xfrm>
          <a:off x="0" y="0"/>
          <a:ext cx="0" cy="0"/>
          <a:chOff x="0" y="0"/>
          <a:chExt cx="0" cy="0"/>
        </a:xfrm>
      </p:grpSpPr>
      <p:sp>
        <p:nvSpPr>
          <p:cNvPr id="2" name="Otsikko 1"/>
          <p:cNvSpPr>
            <a:spLocks noGrp="1"/>
          </p:cNvSpPr>
          <p:nvPr>
            <p:ph type="ctrTitle"/>
          </p:nvPr>
        </p:nvSpPr>
        <p:spPr>
          <a:xfrm>
            <a:off x="1524000" y="1122363"/>
            <a:ext cx="9144000" cy="2387600"/>
          </a:xfrm>
        </p:spPr>
        <p:txBody>
          <a:bodyPr anchor="b"/>
          <a:lstStyle>
            <a:lvl1pPr algn="ctr">
              <a:defRPr sz="6000"/>
            </a:lvl1pPr>
          </a:lstStyle>
          <a:p>
            <a:r>
              <a:rPr lang="fi-FI" dirty="0" smtClean="0"/>
              <a:t>Muokkaa perustyylejä naps.</a:t>
            </a:r>
            <a:endParaRPr lang="fi-FI" dirty="0"/>
          </a:p>
        </p:txBody>
      </p:sp>
      <p:sp>
        <p:nvSpPr>
          <p:cNvPr id="3" name="Alaotsikk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i-FI" dirty="0" smtClean="0"/>
              <a:t>Muokkaa alaotsikon perustyyliä </a:t>
            </a:r>
            <a:r>
              <a:rPr lang="fi-FI" dirty="0" err="1" smtClean="0"/>
              <a:t>napsautt</a:t>
            </a:r>
            <a:r>
              <a:rPr lang="fi-FI" dirty="0" smtClean="0"/>
              <a:t>.</a:t>
            </a:r>
            <a:endParaRPr lang="fi-FI" dirty="0"/>
          </a:p>
        </p:txBody>
      </p:sp>
      <p:sp>
        <p:nvSpPr>
          <p:cNvPr id="4" name="Päivämäärän paikkamerkki 3"/>
          <p:cNvSpPr>
            <a:spLocks noGrp="1"/>
          </p:cNvSpPr>
          <p:nvPr>
            <p:ph type="dt" sz="half" idx="10"/>
          </p:nvPr>
        </p:nvSpPr>
        <p:spPr/>
        <p:txBody>
          <a:bodyPr/>
          <a:lstStyle/>
          <a:p>
            <a:fld id="{A875C7C2-4E4C-1B4A-8EBA-E9C4E80BB39B}" type="datetimeFigureOut">
              <a:rPr lang="fi-FI" smtClean="0"/>
              <a:t>18.8.2017</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0A89D095-2E59-2947-96D5-08C6BC518C17}" type="slidenum">
              <a:rPr lang="fi-FI" smtClean="0"/>
              <a:t>‹#›</a:t>
            </a:fld>
            <a:endParaRPr lang="fi-FI"/>
          </a:p>
        </p:txBody>
      </p:sp>
    </p:spTree>
    <p:extLst>
      <p:ext uri="{BB962C8B-B14F-4D97-AF65-F5344CB8AC3E}">
        <p14:creationId xmlns:p14="http://schemas.microsoft.com/office/powerpoint/2010/main" val="12892663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Otsikko ja pystysuora teksti">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mtClean="0"/>
              <a:t>Muokkaa perustyylejä naps.</a:t>
            </a:r>
            <a:endParaRPr lang="fi-FI"/>
          </a:p>
        </p:txBody>
      </p:sp>
      <p:sp>
        <p:nvSpPr>
          <p:cNvPr id="3" name="Pystysuoran tekstin paikkamerkki 2"/>
          <p:cNvSpPr>
            <a:spLocks noGrp="1"/>
          </p:cNvSpPr>
          <p:nvPr>
            <p:ph type="body" orient="vert" idx="1"/>
          </p:nvPr>
        </p:nvSpPr>
        <p:spPr/>
        <p:txBody>
          <a:bodyPr vert="eaVert"/>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Päivämäärän paikkamerkki 3"/>
          <p:cNvSpPr>
            <a:spLocks noGrp="1"/>
          </p:cNvSpPr>
          <p:nvPr>
            <p:ph type="dt" sz="half" idx="10"/>
          </p:nvPr>
        </p:nvSpPr>
        <p:spPr/>
        <p:txBody>
          <a:bodyPr/>
          <a:lstStyle/>
          <a:p>
            <a:fld id="{A875C7C2-4E4C-1B4A-8EBA-E9C4E80BB39B}" type="datetimeFigureOut">
              <a:rPr lang="fi-FI" smtClean="0"/>
              <a:t>18.8.2017</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0A89D095-2E59-2947-96D5-08C6BC518C17}" type="slidenum">
              <a:rPr lang="fi-FI" smtClean="0"/>
              <a:t>‹#›</a:t>
            </a:fld>
            <a:endParaRPr lang="fi-FI"/>
          </a:p>
        </p:txBody>
      </p:sp>
    </p:spTree>
    <p:extLst>
      <p:ext uri="{BB962C8B-B14F-4D97-AF65-F5344CB8AC3E}">
        <p14:creationId xmlns:p14="http://schemas.microsoft.com/office/powerpoint/2010/main" val="109809906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Pystysuora otsikko ja teksti">
    <p:spTree>
      <p:nvGrpSpPr>
        <p:cNvPr id="1" name=""/>
        <p:cNvGrpSpPr/>
        <p:nvPr/>
      </p:nvGrpSpPr>
      <p:grpSpPr>
        <a:xfrm>
          <a:off x="0" y="0"/>
          <a:ext cx="0" cy="0"/>
          <a:chOff x="0" y="0"/>
          <a:chExt cx="0" cy="0"/>
        </a:xfrm>
      </p:grpSpPr>
      <p:sp>
        <p:nvSpPr>
          <p:cNvPr id="2" name="Pystysuora otsikko 1"/>
          <p:cNvSpPr>
            <a:spLocks noGrp="1"/>
          </p:cNvSpPr>
          <p:nvPr>
            <p:ph type="title" orient="vert"/>
          </p:nvPr>
        </p:nvSpPr>
        <p:spPr>
          <a:xfrm>
            <a:off x="8724900" y="365125"/>
            <a:ext cx="2628900" cy="5811838"/>
          </a:xfrm>
        </p:spPr>
        <p:txBody>
          <a:bodyPr vert="eaVert"/>
          <a:lstStyle/>
          <a:p>
            <a:r>
              <a:rPr lang="fi-FI" smtClean="0"/>
              <a:t>Muokkaa perustyylejä naps.</a:t>
            </a:r>
            <a:endParaRPr lang="fi-FI"/>
          </a:p>
        </p:txBody>
      </p:sp>
      <p:sp>
        <p:nvSpPr>
          <p:cNvPr id="3" name="Pystysuoran tekstin paikkamerkki 2"/>
          <p:cNvSpPr>
            <a:spLocks noGrp="1"/>
          </p:cNvSpPr>
          <p:nvPr>
            <p:ph type="body" orient="vert" idx="1"/>
          </p:nvPr>
        </p:nvSpPr>
        <p:spPr>
          <a:xfrm>
            <a:off x="838200" y="365125"/>
            <a:ext cx="7734300" cy="5811838"/>
          </a:xfrm>
        </p:spPr>
        <p:txBody>
          <a:bodyPr vert="eaVert"/>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Päivämäärän paikkamerkki 3"/>
          <p:cNvSpPr>
            <a:spLocks noGrp="1"/>
          </p:cNvSpPr>
          <p:nvPr>
            <p:ph type="dt" sz="half" idx="10"/>
          </p:nvPr>
        </p:nvSpPr>
        <p:spPr/>
        <p:txBody>
          <a:bodyPr/>
          <a:lstStyle/>
          <a:p>
            <a:fld id="{A875C7C2-4E4C-1B4A-8EBA-E9C4E80BB39B}" type="datetimeFigureOut">
              <a:rPr lang="fi-FI" smtClean="0"/>
              <a:t>18.8.2017</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0A89D095-2E59-2947-96D5-08C6BC518C17}" type="slidenum">
              <a:rPr lang="fi-FI" smtClean="0"/>
              <a:t>‹#›</a:t>
            </a:fld>
            <a:endParaRPr lang="fi-FI"/>
          </a:p>
        </p:txBody>
      </p:sp>
    </p:spTree>
    <p:extLst>
      <p:ext uri="{BB962C8B-B14F-4D97-AF65-F5344CB8AC3E}">
        <p14:creationId xmlns:p14="http://schemas.microsoft.com/office/powerpoint/2010/main" val="2765231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Otsikko ja sisältö">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mtClean="0"/>
              <a:t>Muokkaa perustyylejä naps.</a:t>
            </a:r>
            <a:endParaRPr lang="fi-FI"/>
          </a:p>
        </p:txBody>
      </p:sp>
      <p:sp>
        <p:nvSpPr>
          <p:cNvPr id="3" name="Sisällön paikkamerkki 2"/>
          <p:cNvSpPr>
            <a:spLocks noGrp="1"/>
          </p:cNvSpPr>
          <p:nvPr>
            <p:ph idx="1"/>
          </p:nvPr>
        </p:nvSpPr>
        <p:spPr/>
        <p:txBody>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Päivämäärän paikkamerkki 3"/>
          <p:cNvSpPr>
            <a:spLocks noGrp="1"/>
          </p:cNvSpPr>
          <p:nvPr>
            <p:ph type="dt" sz="half" idx="10"/>
          </p:nvPr>
        </p:nvSpPr>
        <p:spPr/>
        <p:txBody>
          <a:bodyPr/>
          <a:lstStyle/>
          <a:p>
            <a:fld id="{A875C7C2-4E4C-1B4A-8EBA-E9C4E80BB39B}" type="datetimeFigureOut">
              <a:rPr lang="fi-FI" smtClean="0"/>
              <a:t>18.8.2017</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0A89D095-2E59-2947-96D5-08C6BC518C17}" type="slidenum">
              <a:rPr lang="fi-FI" smtClean="0"/>
              <a:t>‹#›</a:t>
            </a:fld>
            <a:endParaRPr lang="fi-FI"/>
          </a:p>
        </p:txBody>
      </p:sp>
    </p:spTree>
    <p:extLst>
      <p:ext uri="{BB962C8B-B14F-4D97-AF65-F5344CB8AC3E}">
        <p14:creationId xmlns:p14="http://schemas.microsoft.com/office/powerpoint/2010/main" val="58882351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Osan ylätunniste">
    <p:spTree>
      <p:nvGrpSpPr>
        <p:cNvPr id="1" name=""/>
        <p:cNvGrpSpPr/>
        <p:nvPr/>
      </p:nvGrpSpPr>
      <p:grpSpPr>
        <a:xfrm>
          <a:off x="0" y="0"/>
          <a:ext cx="0" cy="0"/>
          <a:chOff x="0" y="0"/>
          <a:chExt cx="0" cy="0"/>
        </a:xfrm>
      </p:grpSpPr>
      <p:sp>
        <p:nvSpPr>
          <p:cNvPr id="2" name="Otsikko 1"/>
          <p:cNvSpPr>
            <a:spLocks noGrp="1"/>
          </p:cNvSpPr>
          <p:nvPr>
            <p:ph type="title"/>
          </p:nvPr>
        </p:nvSpPr>
        <p:spPr>
          <a:xfrm>
            <a:off x="831850" y="1709738"/>
            <a:ext cx="10515600" cy="2852737"/>
          </a:xfrm>
        </p:spPr>
        <p:txBody>
          <a:bodyPr anchor="b"/>
          <a:lstStyle>
            <a:lvl1pPr>
              <a:defRPr sz="6000"/>
            </a:lvl1pPr>
          </a:lstStyle>
          <a:p>
            <a:r>
              <a:rPr lang="fi-FI" smtClean="0"/>
              <a:t>Muokkaa perustyylejä naps.</a:t>
            </a:r>
            <a:endParaRPr lang="fi-FI"/>
          </a:p>
        </p:txBody>
      </p:sp>
      <p:sp>
        <p:nvSpPr>
          <p:cNvPr id="3" name="Tekstin paikkamerkki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i-FI" smtClean="0"/>
              <a:t>Muokkaa tekstin perustyylejä napsauttamalla</a:t>
            </a:r>
          </a:p>
        </p:txBody>
      </p:sp>
      <p:sp>
        <p:nvSpPr>
          <p:cNvPr id="4" name="Päivämäärän paikkamerkki 3"/>
          <p:cNvSpPr>
            <a:spLocks noGrp="1"/>
          </p:cNvSpPr>
          <p:nvPr>
            <p:ph type="dt" sz="half" idx="10"/>
          </p:nvPr>
        </p:nvSpPr>
        <p:spPr/>
        <p:txBody>
          <a:bodyPr/>
          <a:lstStyle/>
          <a:p>
            <a:fld id="{A875C7C2-4E4C-1B4A-8EBA-E9C4E80BB39B}" type="datetimeFigureOut">
              <a:rPr lang="fi-FI" smtClean="0"/>
              <a:t>18.8.2017</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0A89D095-2E59-2947-96D5-08C6BC518C17}" type="slidenum">
              <a:rPr lang="fi-FI" smtClean="0"/>
              <a:t>‹#›</a:t>
            </a:fld>
            <a:endParaRPr lang="fi-FI"/>
          </a:p>
        </p:txBody>
      </p:sp>
    </p:spTree>
    <p:extLst>
      <p:ext uri="{BB962C8B-B14F-4D97-AF65-F5344CB8AC3E}">
        <p14:creationId xmlns:p14="http://schemas.microsoft.com/office/powerpoint/2010/main" val="75223845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Kaksi sisältökohdetta">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mtClean="0"/>
              <a:t>Muokkaa perustyylejä naps.</a:t>
            </a:r>
            <a:endParaRPr lang="fi-FI"/>
          </a:p>
        </p:txBody>
      </p:sp>
      <p:sp>
        <p:nvSpPr>
          <p:cNvPr id="3" name="Sisällön paikkamerkki 2"/>
          <p:cNvSpPr>
            <a:spLocks noGrp="1"/>
          </p:cNvSpPr>
          <p:nvPr>
            <p:ph sz="half" idx="1"/>
          </p:nvPr>
        </p:nvSpPr>
        <p:spPr>
          <a:xfrm>
            <a:off x="838200" y="1825625"/>
            <a:ext cx="5181600" cy="4351338"/>
          </a:xfrm>
        </p:spPr>
        <p:txBody>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Sisällön paikkamerkki 3"/>
          <p:cNvSpPr>
            <a:spLocks noGrp="1"/>
          </p:cNvSpPr>
          <p:nvPr>
            <p:ph sz="half" idx="2"/>
          </p:nvPr>
        </p:nvSpPr>
        <p:spPr>
          <a:xfrm>
            <a:off x="6172200" y="1825625"/>
            <a:ext cx="5181600" cy="4351338"/>
          </a:xfrm>
        </p:spPr>
        <p:txBody>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5" name="Päivämäärän paikkamerkki 4"/>
          <p:cNvSpPr>
            <a:spLocks noGrp="1"/>
          </p:cNvSpPr>
          <p:nvPr>
            <p:ph type="dt" sz="half" idx="10"/>
          </p:nvPr>
        </p:nvSpPr>
        <p:spPr/>
        <p:txBody>
          <a:bodyPr/>
          <a:lstStyle/>
          <a:p>
            <a:fld id="{A875C7C2-4E4C-1B4A-8EBA-E9C4E80BB39B}" type="datetimeFigureOut">
              <a:rPr lang="fi-FI" smtClean="0"/>
              <a:t>18.8.2017</a:t>
            </a:fld>
            <a:endParaRPr lang="fi-FI"/>
          </a:p>
        </p:txBody>
      </p:sp>
      <p:sp>
        <p:nvSpPr>
          <p:cNvPr id="6" name="Alatunnisteen paikkamerkki 5"/>
          <p:cNvSpPr>
            <a:spLocks noGrp="1"/>
          </p:cNvSpPr>
          <p:nvPr>
            <p:ph type="ftr" sz="quarter" idx="11"/>
          </p:nvPr>
        </p:nvSpPr>
        <p:spPr/>
        <p:txBody>
          <a:bodyPr/>
          <a:lstStyle/>
          <a:p>
            <a:endParaRPr lang="fi-FI"/>
          </a:p>
        </p:txBody>
      </p:sp>
      <p:sp>
        <p:nvSpPr>
          <p:cNvPr id="7" name="Dian numeron paikkamerkki 6"/>
          <p:cNvSpPr>
            <a:spLocks noGrp="1"/>
          </p:cNvSpPr>
          <p:nvPr>
            <p:ph type="sldNum" sz="quarter" idx="12"/>
          </p:nvPr>
        </p:nvSpPr>
        <p:spPr/>
        <p:txBody>
          <a:bodyPr/>
          <a:lstStyle/>
          <a:p>
            <a:fld id="{0A89D095-2E59-2947-96D5-08C6BC518C17}" type="slidenum">
              <a:rPr lang="fi-FI" smtClean="0"/>
              <a:t>‹#›</a:t>
            </a:fld>
            <a:endParaRPr lang="fi-FI"/>
          </a:p>
        </p:txBody>
      </p:sp>
    </p:spTree>
    <p:extLst>
      <p:ext uri="{BB962C8B-B14F-4D97-AF65-F5344CB8AC3E}">
        <p14:creationId xmlns:p14="http://schemas.microsoft.com/office/powerpoint/2010/main" val="6355169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tailu">
    <p:spTree>
      <p:nvGrpSpPr>
        <p:cNvPr id="1" name=""/>
        <p:cNvGrpSpPr/>
        <p:nvPr/>
      </p:nvGrpSpPr>
      <p:grpSpPr>
        <a:xfrm>
          <a:off x="0" y="0"/>
          <a:ext cx="0" cy="0"/>
          <a:chOff x="0" y="0"/>
          <a:chExt cx="0" cy="0"/>
        </a:xfrm>
      </p:grpSpPr>
      <p:sp>
        <p:nvSpPr>
          <p:cNvPr id="2" name="Otsikko 1"/>
          <p:cNvSpPr>
            <a:spLocks noGrp="1"/>
          </p:cNvSpPr>
          <p:nvPr>
            <p:ph type="title"/>
          </p:nvPr>
        </p:nvSpPr>
        <p:spPr>
          <a:xfrm>
            <a:off x="839788" y="365125"/>
            <a:ext cx="10515600" cy="1325563"/>
          </a:xfrm>
        </p:spPr>
        <p:txBody>
          <a:bodyPr/>
          <a:lstStyle/>
          <a:p>
            <a:r>
              <a:rPr lang="fi-FI" smtClean="0"/>
              <a:t>Muokkaa perustyylejä naps.</a:t>
            </a:r>
            <a:endParaRPr lang="fi-FI"/>
          </a:p>
        </p:txBody>
      </p:sp>
      <p:sp>
        <p:nvSpPr>
          <p:cNvPr id="3" name="Tekstin paikkamerkki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smtClean="0"/>
              <a:t>Muokkaa tekstin perustyylejä napsauttamalla</a:t>
            </a:r>
          </a:p>
        </p:txBody>
      </p:sp>
      <p:sp>
        <p:nvSpPr>
          <p:cNvPr id="4" name="Sisällön paikkamerkki 3"/>
          <p:cNvSpPr>
            <a:spLocks noGrp="1"/>
          </p:cNvSpPr>
          <p:nvPr>
            <p:ph sz="half" idx="2"/>
          </p:nvPr>
        </p:nvSpPr>
        <p:spPr>
          <a:xfrm>
            <a:off x="839788" y="2505075"/>
            <a:ext cx="5157787" cy="3684588"/>
          </a:xfrm>
        </p:spPr>
        <p:txBody>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5" name="Tekstin paikkamerkki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smtClean="0"/>
              <a:t>Muokkaa tekstin perustyylejä napsauttamalla</a:t>
            </a:r>
          </a:p>
        </p:txBody>
      </p:sp>
      <p:sp>
        <p:nvSpPr>
          <p:cNvPr id="6" name="Sisällön paikkamerkki 5"/>
          <p:cNvSpPr>
            <a:spLocks noGrp="1"/>
          </p:cNvSpPr>
          <p:nvPr>
            <p:ph sz="quarter" idx="4"/>
          </p:nvPr>
        </p:nvSpPr>
        <p:spPr>
          <a:xfrm>
            <a:off x="6172200" y="2505075"/>
            <a:ext cx="5183188" cy="3684588"/>
          </a:xfrm>
        </p:spPr>
        <p:txBody>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7" name="Päivämäärän paikkamerkki 6"/>
          <p:cNvSpPr>
            <a:spLocks noGrp="1"/>
          </p:cNvSpPr>
          <p:nvPr>
            <p:ph type="dt" sz="half" idx="10"/>
          </p:nvPr>
        </p:nvSpPr>
        <p:spPr/>
        <p:txBody>
          <a:bodyPr/>
          <a:lstStyle/>
          <a:p>
            <a:fld id="{A875C7C2-4E4C-1B4A-8EBA-E9C4E80BB39B}" type="datetimeFigureOut">
              <a:rPr lang="fi-FI" smtClean="0"/>
              <a:t>18.8.2017</a:t>
            </a:fld>
            <a:endParaRPr lang="fi-FI"/>
          </a:p>
        </p:txBody>
      </p:sp>
      <p:sp>
        <p:nvSpPr>
          <p:cNvPr id="8" name="Alatunnisteen paikkamerkki 7"/>
          <p:cNvSpPr>
            <a:spLocks noGrp="1"/>
          </p:cNvSpPr>
          <p:nvPr>
            <p:ph type="ftr" sz="quarter" idx="11"/>
          </p:nvPr>
        </p:nvSpPr>
        <p:spPr/>
        <p:txBody>
          <a:bodyPr/>
          <a:lstStyle/>
          <a:p>
            <a:endParaRPr lang="fi-FI"/>
          </a:p>
        </p:txBody>
      </p:sp>
      <p:sp>
        <p:nvSpPr>
          <p:cNvPr id="9" name="Dian numeron paikkamerkki 8"/>
          <p:cNvSpPr>
            <a:spLocks noGrp="1"/>
          </p:cNvSpPr>
          <p:nvPr>
            <p:ph type="sldNum" sz="quarter" idx="12"/>
          </p:nvPr>
        </p:nvSpPr>
        <p:spPr/>
        <p:txBody>
          <a:bodyPr/>
          <a:lstStyle/>
          <a:p>
            <a:fld id="{0A89D095-2E59-2947-96D5-08C6BC518C17}" type="slidenum">
              <a:rPr lang="fi-FI" smtClean="0"/>
              <a:t>‹#›</a:t>
            </a:fld>
            <a:endParaRPr lang="fi-FI"/>
          </a:p>
        </p:txBody>
      </p:sp>
    </p:spTree>
    <p:extLst>
      <p:ext uri="{BB962C8B-B14F-4D97-AF65-F5344CB8AC3E}">
        <p14:creationId xmlns:p14="http://schemas.microsoft.com/office/powerpoint/2010/main" val="16965298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Vain otsikko">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mtClean="0"/>
              <a:t>Muokkaa perustyylejä naps.</a:t>
            </a:r>
            <a:endParaRPr lang="fi-FI"/>
          </a:p>
        </p:txBody>
      </p:sp>
      <p:sp>
        <p:nvSpPr>
          <p:cNvPr id="3" name="Päivämäärän paikkamerkki 2"/>
          <p:cNvSpPr>
            <a:spLocks noGrp="1"/>
          </p:cNvSpPr>
          <p:nvPr>
            <p:ph type="dt" sz="half" idx="10"/>
          </p:nvPr>
        </p:nvSpPr>
        <p:spPr/>
        <p:txBody>
          <a:bodyPr/>
          <a:lstStyle/>
          <a:p>
            <a:fld id="{A875C7C2-4E4C-1B4A-8EBA-E9C4E80BB39B}" type="datetimeFigureOut">
              <a:rPr lang="fi-FI" smtClean="0"/>
              <a:t>18.8.2017</a:t>
            </a:fld>
            <a:endParaRPr lang="fi-FI"/>
          </a:p>
        </p:txBody>
      </p:sp>
      <p:sp>
        <p:nvSpPr>
          <p:cNvPr id="4" name="Alatunnisteen paikkamerkki 3"/>
          <p:cNvSpPr>
            <a:spLocks noGrp="1"/>
          </p:cNvSpPr>
          <p:nvPr>
            <p:ph type="ftr" sz="quarter" idx="11"/>
          </p:nvPr>
        </p:nvSpPr>
        <p:spPr/>
        <p:txBody>
          <a:bodyPr/>
          <a:lstStyle/>
          <a:p>
            <a:endParaRPr lang="fi-FI"/>
          </a:p>
        </p:txBody>
      </p:sp>
      <p:sp>
        <p:nvSpPr>
          <p:cNvPr id="5" name="Dian numeron paikkamerkki 4"/>
          <p:cNvSpPr>
            <a:spLocks noGrp="1"/>
          </p:cNvSpPr>
          <p:nvPr>
            <p:ph type="sldNum" sz="quarter" idx="12"/>
          </p:nvPr>
        </p:nvSpPr>
        <p:spPr/>
        <p:txBody>
          <a:bodyPr/>
          <a:lstStyle/>
          <a:p>
            <a:fld id="{0A89D095-2E59-2947-96D5-08C6BC518C17}" type="slidenum">
              <a:rPr lang="fi-FI" smtClean="0"/>
              <a:t>‹#›</a:t>
            </a:fld>
            <a:endParaRPr lang="fi-FI"/>
          </a:p>
        </p:txBody>
      </p:sp>
    </p:spTree>
    <p:extLst>
      <p:ext uri="{BB962C8B-B14F-4D97-AF65-F5344CB8AC3E}">
        <p14:creationId xmlns:p14="http://schemas.microsoft.com/office/powerpoint/2010/main" val="143662285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yhjä">
    <p:spTree>
      <p:nvGrpSpPr>
        <p:cNvPr id="1" name=""/>
        <p:cNvGrpSpPr/>
        <p:nvPr/>
      </p:nvGrpSpPr>
      <p:grpSpPr>
        <a:xfrm>
          <a:off x="0" y="0"/>
          <a:ext cx="0" cy="0"/>
          <a:chOff x="0" y="0"/>
          <a:chExt cx="0" cy="0"/>
        </a:xfrm>
      </p:grpSpPr>
      <p:sp>
        <p:nvSpPr>
          <p:cNvPr id="2" name="Päivämäärän paikkamerkki 1"/>
          <p:cNvSpPr>
            <a:spLocks noGrp="1"/>
          </p:cNvSpPr>
          <p:nvPr>
            <p:ph type="dt" sz="half" idx="10"/>
          </p:nvPr>
        </p:nvSpPr>
        <p:spPr/>
        <p:txBody>
          <a:bodyPr/>
          <a:lstStyle/>
          <a:p>
            <a:fld id="{A875C7C2-4E4C-1B4A-8EBA-E9C4E80BB39B}" type="datetimeFigureOut">
              <a:rPr lang="fi-FI" smtClean="0"/>
              <a:t>18.8.2017</a:t>
            </a:fld>
            <a:endParaRPr lang="fi-FI"/>
          </a:p>
        </p:txBody>
      </p:sp>
      <p:sp>
        <p:nvSpPr>
          <p:cNvPr id="3" name="Alatunnisteen paikkamerkki 2"/>
          <p:cNvSpPr>
            <a:spLocks noGrp="1"/>
          </p:cNvSpPr>
          <p:nvPr>
            <p:ph type="ftr" sz="quarter" idx="11"/>
          </p:nvPr>
        </p:nvSpPr>
        <p:spPr/>
        <p:txBody>
          <a:bodyPr/>
          <a:lstStyle/>
          <a:p>
            <a:endParaRPr lang="fi-FI"/>
          </a:p>
        </p:txBody>
      </p:sp>
      <p:sp>
        <p:nvSpPr>
          <p:cNvPr id="4" name="Dian numeron paikkamerkki 3"/>
          <p:cNvSpPr>
            <a:spLocks noGrp="1"/>
          </p:cNvSpPr>
          <p:nvPr>
            <p:ph type="sldNum" sz="quarter" idx="12"/>
          </p:nvPr>
        </p:nvSpPr>
        <p:spPr/>
        <p:txBody>
          <a:bodyPr/>
          <a:lstStyle/>
          <a:p>
            <a:fld id="{0A89D095-2E59-2947-96D5-08C6BC518C17}" type="slidenum">
              <a:rPr lang="fi-FI" smtClean="0"/>
              <a:t>‹#›</a:t>
            </a:fld>
            <a:endParaRPr lang="fi-FI"/>
          </a:p>
        </p:txBody>
      </p:sp>
    </p:spTree>
    <p:extLst>
      <p:ext uri="{BB962C8B-B14F-4D97-AF65-F5344CB8AC3E}">
        <p14:creationId xmlns:p14="http://schemas.microsoft.com/office/powerpoint/2010/main" val="11616639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tsikollinen sisältö">
    <p:spTree>
      <p:nvGrpSpPr>
        <p:cNvPr id="1" name=""/>
        <p:cNvGrpSpPr/>
        <p:nvPr/>
      </p:nvGrpSpPr>
      <p:grpSpPr>
        <a:xfrm>
          <a:off x="0" y="0"/>
          <a:ext cx="0" cy="0"/>
          <a:chOff x="0" y="0"/>
          <a:chExt cx="0" cy="0"/>
        </a:xfrm>
      </p:grpSpPr>
      <p:sp>
        <p:nvSpPr>
          <p:cNvPr id="2" name="Otsikko 1"/>
          <p:cNvSpPr>
            <a:spLocks noGrp="1"/>
          </p:cNvSpPr>
          <p:nvPr>
            <p:ph type="title"/>
          </p:nvPr>
        </p:nvSpPr>
        <p:spPr>
          <a:xfrm>
            <a:off x="839788" y="457200"/>
            <a:ext cx="3932237" cy="1600200"/>
          </a:xfrm>
        </p:spPr>
        <p:txBody>
          <a:bodyPr anchor="b"/>
          <a:lstStyle>
            <a:lvl1pPr>
              <a:defRPr sz="3200"/>
            </a:lvl1pPr>
          </a:lstStyle>
          <a:p>
            <a:r>
              <a:rPr lang="fi-FI" smtClean="0"/>
              <a:t>Muokkaa perustyylejä naps.</a:t>
            </a:r>
            <a:endParaRPr lang="fi-FI"/>
          </a:p>
        </p:txBody>
      </p:sp>
      <p:sp>
        <p:nvSpPr>
          <p:cNvPr id="3" name="Sisällön paikkamerkki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Tekstin paikkamerkki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i-FI" smtClean="0"/>
              <a:t>Muokkaa tekstin perustyylejä napsauttamalla</a:t>
            </a:r>
          </a:p>
        </p:txBody>
      </p:sp>
      <p:sp>
        <p:nvSpPr>
          <p:cNvPr id="5" name="Päivämäärän paikkamerkki 4"/>
          <p:cNvSpPr>
            <a:spLocks noGrp="1"/>
          </p:cNvSpPr>
          <p:nvPr>
            <p:ph type="dt" sz="half" idx="10"/>
          </p:nvPr>
        </p:nvSpPr>
        <p:spPr/>
        <p:txBody>
          <a:bodyPr/>
          <a:lstStyle/>
          <a:p>
            <a:fld id="{A875C7C2-4E4C-1B4A-8EBA-E9C4E80BB39B}" type="datetimeFigureOut">
              <a:rPr lang="fi-FI" smtClean="0"/>
              <a:t>18.8.2017</a:t>
            </a:fld>
            <a:endParaRPr lang="fi-FI"/>
          </a:p>
        </p:txBody>
      </p:sp>
      <p:sp>
        <p:nvSpPr>
          <p:cNvPr id="6" name="Alatunnisteen paikkamerkki 5"/>
          <p:cNvSpPr>
            <a:spLocks noGrp="1"/>
          </p:cNvSpPr>
          <p:nvPr>
            <p:ph type="ftr" sz="quarter" idx="11"/>
          </p:nvPr>
        </p:nvSpPr>
        <p:spPr/>
        <p:txBody>
          <a:bodyPr/>
          <a:lstStyle/>
          <a:p>
            <a:endParaRPr lang="fi-FI"/>
          </a:p>
        </p:txBody>
      </p:sp>
      <p:sp>
        <p:nvSpPr>
          <p:cNvPr id="7" name="Dian numeron paikkamerkki 6"/>
          <p:cNvSpPr>
            <a:spLocks noGrp="1"/>
          </p:cNvSpPr>
          <p:nvPr>
            <p:ph type="sldNum" sz="quarter" idx="12"/>
          </p:nvPr>
        </p:nvSpPr>
        <p:spPr/>
        <p:txBody>
          <a:bodyPr/>
          <a:lstStyle/>
          <a:p>
            <a:fld id="{0A89D095-2E59-2947-96D5-08C6BC518C17}" type="slidenum">
              <a:rPr lang="fi-FI" smtClean="0"/>
              <a:t>‹#›</a:t>
            </a:fld>
            <a:endParaRPr lang="fi-FI"/>
          </a:p>
        </p:txBody>
      </p:sp>
    </p:spTree>
    <p:extLst>
      <p:ext uri="{BB962C8B-B14F-4D97-AF65-F5344CB8AC3E}">
        <p14:creationId xmlns:p14="http://schemas.microsoft.com/office/powerpoint/2010/main" val="131229042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tsikollinen kuva">
    <p:spTree>
      <p:nvGrpSpPr>
        <p:cNvPr id="1" name=""/>
        <p:cNvGrpSpPr/>
        <p:nvPr/>
      </p:nvGrpSpPr>
      <p:grpSpPr>
        <a:xfrm>
          <a:off x="0" y="0"/>
          <a:ext cx="0" cy="0"/>
          <a:chOff x="0" y="0"/>
          <a:chExt cx="0" cy="0"/>
        </a:xfrm>
      </p:grpSpPr>
      <p:sp>
        <p:nvSpPr>
          <p:cNvPr id="2" name="Otsikko 1"/>
          <p:cNvSpPr>
            <a:spLocks noGrp="1"/>
          </p:cNvSpPr>
          <p:nvPr>
            <p:ph type="title"/>
          </p:nvPr>
        </p:nvSpPr>
        <p:spPr>
          <a:xfrm>
            <a:off x="839788" y="457200"/>
            <a:ext cx="3932237" cy="1600200"/>
          </a:xfrm>
        </p:spPr>
        <p:txBody>
          <a:bodyPr anchor="b"/>
          <a:lstStyle>
            <a:lvl1pPr>
              <a:defRPr sz="3200"/>
            </a:lvl1pPr>
          </a:lstStyle>
          <a:p>
            <a:r>
              <a:rPr lang="fi-FI" smtClean="0"/>
              <a:t>Muokkaa perustyylejä naps.</a:t>
            </a:r>
            <a:endParaRPr lang="fi-FI"/>
          </a:p>
        </p:txBody>
      </p:sp>
      <p:sp>
        <p:nvSpPr>
          <p:cNvPr id="3" name="Kuvan paikkamerkki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i-FI"/>
          </a:p>
        </p:txBody>
      </p:sp>
      <p:sp>
        <p:nvSpPr>
          <p:cNvPr id="4" name="Tekstin paikkamerkki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i-FI" smtClean="0"/>
              <a:t>Muokkaa tekstin perustyylejä napsauttamalla</a:t>
            </a:r>
          </a:p>
        </p:txBody>
      </p:sp>
      <p:sp>
        <p:nvSpPr>
          <p:cNvPr id="5" name="Päivämäärän paikkamerkki 4"/>
          <p:cNvSpPr>
            <a:spLocks noGrp="1"/>
          </p:cNvSpPr>
          <p:nvPr>
            <p:ph type="dt" sz="half" idx="10"/>
          </p:nvPr>
        </p:nvSpPr>
        <p:spPr/>
        <p:txBody>
          <a:bodyPr/>
          <a:lstStyle/>
          <a:p>
            <a:fld id="{A875C7C2-4E4C-1B4A-8EBA-E9C4E80BB39B}" type="datetimeFigureOut">
              <a:rPr lang="fi-FI" smtClean="0"/>
              <a:t>18.8.2017</a:t>
            </a:fld>
            <a:endParaRPr lang="fi-FI"/>
          </a:p>
        </p:txBody>
      </p:sp>
      <p:sp>
        <p:nvSpPr>
          <p:cNvPr id="6" name="Alatunnisteen paikkamerkki 5"/>
          <p:cNvSpPr>
            <a:spLocks noGrp="1"/>
          </p:cNvSpPr>
          <p:nvPr>
            <p:ph type="ftr" sz="quarter" idx="11"/>
          </p:nvPr>
        </p:nvSpPr>
        <p:spPr/>
        <p:txBody>
          <a:bodyPr/>
          <a:lstStyle/>
          <a:p>
            <a:endParaRPr lang="fi-FI"/>
          </a:p>
        </p:txBody>
      </p:sp>
      <p:sp>
        <p:nvSpPr>
          <p:cNvPr id="7" name="Dian numeron paikkamerkki 6"/>
          <p:cNvSpPr>
            <a:spLocks noGrp="1"/>
          </p:cNvSpPr>
          <p:nvPr>
            <p:ph type="sldNum" sz="quarter" idx="12"/>
          </p:nvPr>
        </p:nvSpPr>
        <p:spPr/>
        <p:txBody>
          <a:bodyPr/>
          <a:lstStyle/>
          <a:p>
            <a:fld id="{0A89D095-2E59-2947-96D5-08C6BC518C17}" type="slidenum">
              <a:rPr lang="fi-FI" smtClean="0"/>
              <a:t>‹#›</a:t>
            </a:fld>
            <a:endParaRPr lang="fi-FI"/>
          </a:p>
        </p:txBody>
      </p:sp>
    </p:spTree>
    <p:extLst>
      <p:ext uri="{BB962C8B-B14F-4D97-AF65-F5344CB8AC3E}">
        <p14:creationId xmlns:p14="http://schemas.microsoft.com/office/powerpoint/2010/main" val="100806786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emf"/><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Otsikon paikkamerkki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i-FI" dirty="0" smtClean="0"/>
              <a:t>Muokkaa perustyylejä naps.</a:t>
            </a:r>
            <a:endParaRPr lang="fi-FI" dirty="0"/>
          </a:p>
        </p:txBody>
      </p:sp>
      <p:sp>
        <p:nvSpPr>
          <p:cNvPr id="3" name="Tekstin paikkamerkki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i-FI" dirty="0" smtClean="0"/>
              <a:t>Muokkaa tekstin perustyylejä napsauttamalla</a:t>
            </a:r>
          </a:p>
          <a:p>
            <a:pPr lvl="1"/>
            <a:r>
              <a:rPr lang="fi-FI" dirty="0" smtClean="0"/>
              <a:t>toinen taso</a:t>
            </a:r>
          </a:p>
          <a:p>
            <a:pPr lvl="2"/>
            <a:r>
              <a:rPr lang="fi-FI" dirty="0" smtClean="0"/>
              <a:t>kolmas taso</a:t>
            </a:r>
          </a:p>
          <a:p>
            <a:pPr lvl="3"/>
            <a:r>
              <a:rPr lang="fi-FI" dirty="0" smtClean="0"/>
              <a:t>neljäs taso</a:t>
            </a:r>
          </a:p>
          <a:p>
            <a:pPr lvl="4"/>
            <a:r>
              <a:rPr lang="fi-FI" dirty="0" smtClean="0"/>
              <a:t>viides taso</a:t>
            </a:r>
            <a:endParaRPr lang="fi-FI" dirty="0"/>
          </a:p>
        </p:txBody>
      </p:sp>
      <p:sp>
        <p:nvSpPr>
          <p:cNvPr id="4" name="Päivämäärän paikkamerkki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875C7C2-4E4C-1B4A-8EBA-E9C4E80BB39B}" type="datetimeFigureOut">
              <a:rPr lang="fi-FI" smtClean="0"/>
              <a:t>18.8.2017</a:t>
            </a:fld>
            <a:endParaRPr lang="fi-FI"/>
          </a:p>
        </p:txBody>
      </p:sp>
      <p:sp>
        <p:nvSpPr>
          <p:cNvPr id="5" name="Alatunnisteen paikkamerkki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i-FI"/>
          </a:p>
        </p:txBody>
      </p:sp>
      <p:sp>
        <p:nvSpPr>
          <p:cNvPr id="6" name="Dian numeron paikkamerkki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A89D095-2E59-2947-96D5-08C6BC518C17}" type="slidenum">
              <a:rPr lang="fi-FI" smtClean="0"/>
              <a:t>‹#›</a:t>
            </a:fld>
            <a:endParaRPr lang="fi-FI"/>
          </a:p>
        </p:txBody>
      </p:sp>
      <p:pic>
        <p:nvPicPr>
          <p:cNvPr id="7" name="Kuva 6"/>
          <p:cNvPicPr>
            <a:picLocks noChangeAspect="1"/>
          </p:cNvPicPr>
          <p:nvPr userDrawn="1"/>
        </p:nvPicPr>
        <p:blipFill>
          <a:blip r:embed="rId13">
            <a:extLst>
              <a:ext uri="{28A0092B-C50C-407E-A947-70E740481C1C}">
                <a14:useLocalDpi xmlns:a14="http://schemas.microsoft.com/office/drawing/2010/main" val="0"/>
              </a:ext>
            </a:extLst>
          </a:blip>
          <a:stretch>
            <a:fillRect/>
          </a:stretch>
        </p:blipFill>
        <p:spPr>
          <a:xfrm>
            <a:off x="9225479" y="-347098"/>
            <a:ext cx="2966521" cy="2292312"/>
          </a:xfrm>
          <a:prstGeom prst="rect">
            <a:avLst/>
          </a:prstGeom>
        </p:spPr>
      </p:pic>
    </p:spTree>
    <p:extLst>
      <p:ext uri="{BB962C8B-B14F-4D97-AF65-F5344CB8AC3E}">
        <p14:creationId xmlns:p14="http://schemas.microsoft.com/office/powerpoint/2010/main" val="86855093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Franklin Gothic Medium" charset="0"/>
          <a:ea typeface="Franklin Gothic Medium" charset="0"/>
          <a:cs typeface="Franklin Gothic Medium" charset="0"/>
        </a:defRPr>
      </a:lvl1pPr>
    </p:titleStyle>
    <p:bodyStyle>
      <a:lvl1pPr marL="228600" indent="-228600" algn="l" defTabSz="914400" rtl="0" eaLnBrk="1" latinLnBrk="0" hangingPunct="1">
        <a:lnSpc>
          <a:spcPct val="90000"/>
        </a:lnSpc>
        <a:spcBef>
          <a:spcPts val="1000"/>
        </a:spcBef>
        <a:buFont typeface="Arial"/>
        <a:buChar char="•"/>
        <a:defRPr sz="2800" b="0" i="0" kern="1200">
          <a:solidFill>
            <a:schemeClr val="tx1"/>
          </a:solidFill>
          <a:latin typeface="Franklin Gothic Book" charset="0"/>
          <a:ea typeface="Franklin Gothic Book" charset="0"/>
          <a:cs typeface="Franklin Gothic Book" charset="0"/>
        </a:defRPr>
      </a:lvl1pPr>
      <a:lvl2pPr marL="685800" indent="-228600" algn="l" defTabSz="914400" rtl="0" eaLnBrk="1" latinLnBrk="0" hangingPunct="1">
        <a:lnSpc>
          <a:spcPct val="90000"/>
        </a:lnSpc>
        <a:spcBef>
          <a:spcPts val="500"/>
        </a:spcBef>
        <a:buFont typeface="Arial"/>
        <a:buChar char="•"/>
        <a:defRPr sz="2400" b="0" i="0" kern="1200">
          <a:solidFill>
            <a:schemeClr val="tx1"/>
          </a:solidFill>
          <a:latin typeface="Franklin Gothic Book" charset="0"/>
          <a:ea typeface="Franklin Gothic Book" charset="0"/>
          <a:cs typeface="Franklin Gothic Book" charset="0"/>
        </a:defRPr>
      </a:lvl2pPr>
      <a:lvl3pPr marL="1143000" indent="-228600" algn="l" defTabSz="914400" rtl="0" eaLnBrk="1" latinLnBrk="0" hangingPunct="1">
        <a:lnSpc>
          <a:spcPct val="90000"/>
        </a:lnSpc>
        <a:spcBef>
          <a:spcPts val="500"/>
        </a:spcBef>
        <a:buFont typeface="Arial"/>
        <a:buChar char="•"/>
        <a:defRPr sz="2000" b="0" i="0" kern="1200">
          <a:solidFill>
            <a:schemeClr val="tx1"/>
          </a:solidFill>
          <a:latin typeface="Franklin Gothic Book" charset="0"/>
          <a:ea typeface="Franklin Gothic Book" charset="0"/>
          <a:cs typeface="Franklin Gothic Book" charset="0"/>
        </a:defRPr>
      </a:lvl3pPr>
      <a:lvl4pPr marL="1600200" indent="-228600" algn="l" defTabSz="914400" rtl="0" eaLnBrk="1" latinLnBrk="0" hangingPunct="1">
        <a:lnSpc>
          <a:spcPct val="90000"/>
        </a:lnSpc>
        <a:spcBef>
          <a:spcPts val="500"/>
        </a:spcBef>
        <a:buFont typeface="Arial"/>
        <a:buChar char="•"/>
        <a:defRPr sz="1800" b="0" i="0" kern="1200">
          <a:solidFill>
            <a:schemeClr val="tx1"/>
          </a:solidFill>
          <a:latin typeface="Franklin Gothic Book" charset="0"/>
          <a:ea typeface="Franklin Gothic Book" charset="0"/>
          <a:cs typeface="Franklin Gothic Book" charset="0"/>
        </a:defRPr>
      </a:lvl4pPr>
      <a:lvl5pPr marL="2057400" indent="-228600" algn="l" defTabSz="914400" rtl="0" eaLnBrk="1" latinLnBrk="0" hangingPunct="1">
        <a:lnSpc>
          <a:spcPct val="90000"/>
        </a:lnSpc>
        <a:spcBef>
          <a:spcPts val="500"/>
        </a:spcBef>
        <a:buFont typeface="Arial"/>
        <a:buChar char="•"/>
        <a:defRPr sz="1800" b="0" i="0" kern="1200">
          <a:solidFill>
            <a:schemeClr val="tx1"/>
          </a:solidFill>
          <a:latin typeface="Franklin Gothic Book" charset="0"/>
          <a:ea typeface="Franklin Gothic Book" charset="0"/>
          <a:cs typeface="Franklin Gothic Book" charset="0"/>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7.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7.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4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hyperlink" Target="https://www.vahtiohje.fi/web/guest/3/2009-lokiohje" TargetMode="External"/><Relationship Id="rId2" Type="http://schemas.openxmlformats.org/officeDocument/2006/relationships/hyperlink" Target="http://www.tietosuoja.fi/fi/index/materiaalia/oppaat.html" TargetMode="External"/><Relationship Id="rId1" Type="http://schemas.openxmlformats.org/officeDocument/2006/relationships/slideLayout" Target="../slideLayouts/slideLayout7.xml"/><Relationship Id="rId5" Type="http://schemas.openxmlformats.org/officeDocument/2006/relationships/hyperlink" Target="https://www.viestintavirasto.fi/attachments/tietoturva/Lokitusohje.pdf" TargetMode="External"/><Relationship Id="rId4" Type="http://schemas.openxmlformats.org/officeDocument/2006/relationships/hyperlink" Target="https://www.vahtiohje.fi/web/guest" TargetMode="Externa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tsikko 1"/>
          <p:cNvSpPr txBox="1">
            <a:spLocks/>
          </p:cNvSpPr>
          <p:nvPr/>
        </p:nvSpPr>
        <p:spPr>
          <a:xfrm>
            <a:off x="827584" y="116632"/>
            <a:ext cx="8476672" cy="1728192"/>
          </a:xfrm>
          <a:prstGeom prst="rect">
            <a:avLst/>
          </a:prstGeom>
        </p:spPr>
        <p:txBody>
          <a:bodyPr>
            <a:noAutofit/>
          </a:bodyPr>
          <a:lstStyle>
            <a:lvl1pPr algn="l" defTabSz="914400" rtl="0" eaLnBrk="1" latinLnBrk="0" hangingPunct="1">
              <a:lnSpc>
                <a:spcPct val="90000"/>
              </a:lnSpc>
              <a:spcBef>
                <a:spcPct val="0"/>
              </a:spcBef>
              <a:buNone/>
              <a:defRPr sz="4400" kern="1200">
                <a:solidFill>
                  <a:schemeClr val="tx1"/>
                </a:solidFill>
                <a:latin typeface="Franklin Gothic Medium" charset="0"/>
                <a:ea typeface="Franklin Gothic Medium" charset="0"/>
                <a:cs typeface="Franklin Gothic Medium" charset="0"/>
              </a:defRPr>
            </a:lvl1pPr>
          </a:lstStyle>
          <a:p>
            <a:r>
              <a:rPr lang="fi-FI" sz="3200" b="1" dirty="0" smtClean="0">
                <a:latin typeface="Calibri" panose="020F0502020204030204" pitchFamily="34" charset="0"/>
              </a:rPr>
              <a:t>	</a:t>
            </a:r>
            <a:br>
              <a:rPr lang="fi-FI" sz="3200" b="1" dirty="0" smtClean="0">
                <a:latin typeface="Calibri" panose="020F0502020204030204" pitchFamily="34" charset="0"/>
              </a:rPr>
            </a:br>
            <a:r>
              <a:rPr lang="fi-FI" sz="3200" b="1" dirty="0" smtClean="0">
                <a:latin typeface="Calibri" panose="020F0502020204030204" pitchFamily="34" charset="0"/>
              </a:rPr>
              <a:t>Tietosuojan osoitusvelvollisuutta edistävät työpajatilaisuudet</a:t>
            </a:r>
            <a:r>
              <a:rPr lang="fi-FI" sz="3200" dirty="0" smtClean="0">
                <a:latin typeface="Calibri" panose="020F0502020204030204" pitchFamily="34" charset="0"/>
              </a:rPr>
              <a:t/>
            </a:r>
            <a:br>
              <a:rPr lang="fi-FI" sz="3200" dirty="0" smtClean="0">
                <a:latin typeface="Calibri" panose="020F0502020204030204" pitchFamily="34" charset="0"/>
              </a:rPr>
            </a:br>
            <a:r>
              <a:rPr lang="fi-FI" sz="3200" dirty="0" smtClean="0">
                <a:latin typeface="Calibri" panose="020F0502020204030204" pitchFamily="34" charset="0"/>
              </a:rPr>
              <a:t/>
            </a:r>
            <a:br>
              <a:rPr lang="fi-FI" sz="3200" dirty="0" smtClean="0">
                <a:latin typeface="Calibri" panose="020F0502020204030204" pitchFamily="34" charset="0"/>
              </a:rPr>
            </a:br>
            <a:r>
              <a:rPr lang="fi-FI" sz="3200" dirty="0" smtClean="0">
                <a:latin typeface="Calibri" panose="020F0502020204030204" pitchFamily="34" charset="0"/>
              </a:rPr>
              <a:t/>
            </a:r>
            <a:br>
              <a:rPr lang="fi-FI" sz="3200" dirty="0" smtClean="0">
                <a:latin typeface="Calibri" panose="020F0502020204030204" pitchFamily="34" charset="0"/>
              </a:rPr>
            </a:br>
            <a:endParaRPr lang="fi-FI" sz="3200" dirty="0">
              <a:latin typeface="Calibri" panose="020F0502020204030204" pitchFamily="34" charset="0"/>
            </a:endParaRPr>
          </a:p>
        </p:txBody>
      </p:sp>
      <p:sp>
        <p:nvSpPr>
          <p:cNvPr id="5" name="Sisällön paikkamerkki 6"/>
          <p:cNvSpPr txBox="1">
            <a:spLocks/>
          </p:cNvSpPr>
          <p:nvPr/>
        </p:nvSpPr>
        <p:spPr>
          <a:xfrm>
            <a:off x="827584" y="1640838"/>
            <a:ext cx="8900878" cy="2592288"/>
          </a:xfrm>
          <a:prstGeom prst="rect">
            <a:avLst/>
          </a:prstGeom>
        </p:spPr>
        <p:txBody>
          <a:bodyPr vert="horz" lIns="91440" tIns="45720" rIns="91440" bIns="45720" rtlCol="0">
            <a:normAutofit fontScale="92500" lnSpcReduction="20000"/>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Font typeface="Arial" panose="020B0604020202020204" pitchFamily="34" charset="0"/>
              <a:buNone/>
            </a:pPr>
            <a:endParaRPr lang="fi-FI" sz="1300" b="1" dirty="0" smtClean="0">
              <a:latin typeface="Calibri" panose="020F0502020204030204" pitchFamily="34" charset="0"/>
            </a:endParaRPr>
          </a:p>
          <a:p>
            <a:pPr marL="342900" lvl="1" indent="0">
              <a:buFont typeface="Arial" panose="020B0604020202020204" pitchFamily="34" charset="0"/>
              <a:buNone/>
            </a:pPr>
            <a:r>
              <a:rPr lang="fi-FI" sz="3000" b="1" dirty="0" smtClean="0">
                <a:latin typeface="Calibri" panose="020F0502020204030204" pitchFamily="34" charset="0"/>
              </a:rPr>
              <a:t>Työpaja #2 – 18.8.2017</a:t>
            </a:r>
          </a:p>
          <a:p>
            <a:pPr marL="457200" lvl="1" indent="0">
              <a:buNone/>
            </a:pPr>
            <a:endParaRPr lang="fi-FI" sz="1500" b="1" dirty="0" smtClean="0">
              <a:latin typeface="Calibri" panose="020F0502020204030204" pitchFamily="34" charset="0"/>
            </a:endParaRPr>
          </a:p>
          <a:p>
            <a:pPr lvl="1">
              <a:buFont typeface="Arial" panose="020B0604020202020204" pitchFamily="34" charset="0"/>
              <a:buChar char="•"/>
            </a:pPr>
            <a:r>
              <a:rPr lang="fi-FI" sz="3000" b="1" dirty="0">
                <a:latin typeface="Calibri" panose="020F0502020204030204" pitchFamily="34" charset="0"/>
              </a:rPr>
              <a:t>Tietojärjestelmien </a:t>
            </a:r>
            <a:r>
              <a:rPr lang="fi-FI" sz="3000" b="1" dirty="0" err="1">
                <a:latin typeface="Calibri" panose="020F0502020204030204" pitchFamily="34" charset="0"/>
              </a:rPr>
              <a:t>lokittaminen</a:t>
            </a:r>
            <a:r>
              <a:rPr lang="fi-FI" sz="3000" b="1" dirty="0">
                <a:latin typeface="Calibri" panose="020F0502020204030204" pitchFamily="34" charset="0"/>
              </a:rPr>
              <a:t>, valvonta ja raportointi, lokien </a:t>
            </a:r>
            <a:r>
              <a:rPr lang="fi-FI" sz="3000" b="1" dirty="0" smtClean="0">
                <a:latin typeface="Calibri" panose="020F0502020204030204" pitchFamily="34" charset="0"/>
              </a:rPr>
              <a:t>säilytys</a:t>
            </a:r>
          </a:p>
          <a:p>
            <a:pPr lvl="1">
              <a:buFont typeface="Arial" panose="020B0604020202020204" pitchFamily="34" charset="0"/>
              <a:buChar char="•"/>
            </a:pPr>
            <a:r>
              <a:rPr lang="fi-FI" sz="3000" b="1" dirty="0" smtClean="0">
                <a:latin typeface="Calibri" panose="020F0502020204030204" pitchFamily="34" charset="0"/>
              </a:rPr>
              <a:t>Riskienhallinta </a:t>
            </a:r>
            <a:r>
              <a:rPr lang="fi-FI" sz="3000" b="1" dirty="0">
                <a:latin typeface="Calibri" panose="020F0502020204030204" pitchFamily="34" charset="0"/>
              </a:rPr>
              <a:t>osa 2 </a:t>
            </a:r>
            <a:r>
              <a:rPr lang="fi-FI" sz="3000" b="1" dirty="0" smtClean="0">
                <a:latin typeface="Calibri" panose="020F0502020204030204" pitchFamily="34" charset="0"/>
              </a:rPr>
              <a:t>– ISO </a:t>
            </a:r>
            <a:r>
              <a:rPr lang="fi-FI" sz="3000" b="1" dirty="0">
                <a:latin typeface="Calibri" panose="020F0502020204030204" pitchFamily="34" charset="0"/>
              </a:rPr>
              <a:t>31000 -prosessin soveltaminen</a:t>
            </a:r>
            <a:endParaRPr lang="fi-FI" dirty="0">
              <a:latin typeface="Calibri" panose="020F0502020204030204" pitchFamily="34" charset="0"/>
            </a:endParaRPr>
          </a:p>
        </p:txBody>
      </p:sp>
      <p:pic>
        <p:nvPicPr>
          <p:cNvPr id="6" name="Kuva 10"/>
          <p:cNvPicPr>
            <a:picLocks noChangeAspect="1"/>
          </p:cNvPicPr>
          <p:nvPr/>
        </p:nvPicPr>
        <p:blipFill>
          <a:blip r:embed="rId2"/>
          <a:stretch>
            <a:fillRect/>
          </a:stretch>
        </p:blipFill>
        <p:spPr>
          <a:xfrm>
            <a:off x="1136192" y="4365104"/>
            <a:ext cx="6865417" cy="1790882"/>
          </a:xfrm>
          <a:prstGeom prst="rect">
            <a:avLst/>
          </a:prstGeom>
        </p:spPr>
      </p:pic>
    </p:spTree>
    <p:extLst>
      <p:ext uri="{BB962C8B-B14F-4D97-AF65-F5344CB8AC3E}">
        <p14:creationId xmlns:p14="http://schemas.microsoft.com/office/powerpoint/2010/main" val="190494570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0" y="0"/>
            <a:ext cx="12192000"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1981200" y="2758757"/>
            <a:ext cx="8229600" cy="1143000"/>
          </a:xfrm>
        </p:spPr>
        <p:txBody>
          <a:bodyPr>
            <a:normAutofit fontScale="90000"/>
          </a:bodyPr>
          <a:lstStyle/>
          <a:p>
            <a:pPr algn="ctr"/>
            <a:r>
              <a:rPr lang="fi-FI" dirty="0" smtClean="0">
                <a:solidFill>
                  <a:schemeClr val="bg1"/>
                </a:solidFill>
                <a:latin typeface="Calibri" panose="020F0502020204030204" pitchFamily="34" charset="0"/>
              </a:rPr>
              <a:t>Mikä on lokitieto?</a:t>
            </a:r>
            <a:br>
              <a:rPr lang="fi-FI" dirty="0" smtClean="0">
                <a:solidFill>
                  <a:schemeClr val="bg1"/>
                </a:solidFill>
                <a:latin typeface="Calibri" panose="020F0502020204030204" pitchFamily="34" charset="0"/>
              </a:rPr>
            </a:br>
            <a:r>
              <a:rPr lang="fi-FI" dirty="0" smtClean="0">
                <a:solidFill>
                  <a:schemeClr val="bg1"/>
                </a:solidFill>
                <a:latin typeface="Calibri" panose="020F0502020204030204" pitchFamily="34" charset="0"/>
              </a:rPr>
              <a:t>Mihin tarkoituksiin niitä käytetään?</a:t>
            </a:r>
            <a:endParaRPr lang="fi-FI" dirty="0">
              <a:solidFill>
                <a:schemeClr val="bg1"/>
              </a:solidFill>
              <a:latin typeface="Calibri" panose="020F0502020204030204" pitchFamily="34" charset="0"/>
            </a:endParaRPr>
          </a:p>
        </p:txBody>
      </p:sp>
    </p:spTree>
    <p:extLst>
      <p:ext uri="{BB962C8B-B14F-4D97-AF65-F5344CB8AC3E}">
        <p14:creationId xmlns:p14="http://schemas.microsoft.com/office/powerpoint/2010/main" val="91868850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2"/>
          <p:cNvSpPr txBox="1">
            <a:spLocks/>
          </p:cNvSpPr>
          <p:nvPr/>
        </p:nvSpPr>
        <p:spPr>
          <a:xfrm>
            <a:off x="838200" y="365125"/>
            <a:ext cx="9846733" cy="1325563"/>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Franklin Gothic Medium" charset="0"/>
                <a:ea typeface="Franklin Gothic Medium" charset="0"/>
                <a:cs typeface="Franklin Gothic Medium" charset="0"/>
              </a:defRPr>
            </a:lvl1pPr>
          </a:lstStyle>
          <a:p>
            <a:r>
              <a:rPr lang="fi-FI" sz="3200" dirty="0" smtClean="0">
                <a:latin typeface="Calibri" panose="020F0502020204030204" pitchFamily="34" charset="0"/>
              </a:rPr>
              <a:t>Lokitiedon määritelmä ja tarkoitus</a:t>
            </a:r>
            <a:endParaRPr lang="fi-FI" sz="3200" dirty="0">
              <a:latin typeface="Calibri" panose="020F0502020204030204" pitchFamily="34" charset="0"/>
            </a:endParaRPr>
          </a:p>
        </p:txBody>
      </p:sp>
      <p:sp>
        <p:nvSpPr>
          <p:cNvPr id="3" name="Sisällön paikkamerkki 3"/>
          <p:cNvSpPr txBox="1">
            <a:spLocks/>
          </p:cNvSpPr>
          <p:nvPr/>
        </p:nvSpPr>
        <p:spPr>
          <a:xfrm>
            <a:off x="838201" y="1442301"/>
            <a:ext cx="9474724" cy="4734663"/>
          </a:xfrm>
          <a:prstGeom prst="rect">
            <a:avLst/>
          </a:prstGeom>
        </p:spPr>
        <p:txBody>
          <a:bodyPr>
            <a:noAutofit/>
          </a:bodyPr>
          <a:lstStyle>
            <a:lvl1pPr marL="228600" indent="-228600" algn="l" defTabSz="914400" rtl="0" eaLnBrk="1" latinLnBrk="0" hangingPunct="1">
              <a:lnSpc>
                <a:spcPct val="90000"/>
              </a:lnSpc>
              <a:spcBef>
                <a:spcPts val="1000"/>
              </a:spcBef>
              <a:buFont typeface="Arial"/>
              <a:buChar char="•"/>
              <a:defRPr sz="2800" b="0" i="0" kern="1200">
                <a:solidFill>
                  <a:schemeClr val="tx1"/>
                </a:solidFill>
                <a:latin typeface="Franklin Gothic Book" charset="0"/>
                <a:ea typeface="Franklin Gothic Book" charset="0"/>
                <a:cs typeface="Franklin Gothic Book" charset="0"/>
              </a:defRPr>
            </a:lvl1pPr>
            <a:lvl2pPr marL="685800" indent="-228600" algn="l" defTabSz="914400" rtl="0" eaLnBrk="1" latinLnBrk="0" hangingPunct="1">
              <a:lnSpc>
                <a:spcPct val="90000"/>
              </a:lnSpc>
              <a:spcBef>
                <a:spcPts val="500"/>
              </a:spcBef>
              <a:buFont typeface="Arial"/>
              <a:buChar char="•"/>
              <a:defRPr sz="2400" b="0" i="0" kern="1200">
                <a:solidFill>
                  <a:schemeClr val="tx1"/>
                </a:solidFill>
                <a:latin typeface="Franklin Gothic Book" charset="0"/>
                <a:ea typeface="Franklin Gothic Book" charset="0"/>
                <a:cs typeface="Franklin Gothic Book" charset="0"/>
              </a:defRPr>
            </a:lvl2pPr>
            <a:lvl3pPr marL="1143000" indent="-228600" algn="l" defTabSz="914400" rtl="0" eaLnBrk="1" latinLnBrk="0" hangingPunct="1">
              <a:lnSpc>
                <a:spcPct val="90000"/>
              </a:lnSpc>
              <a:spcBef>
                <a:spcPts val="500"/>
              </a:spcBef>
              <a:buFont typeface="Arial"/>
              <a:buChar char="•"/>
              <a:defRPr sz="2000" b="0" i="0" kern="1200">
                <a:solidFill>
                  <a:schemeClr val="tx1"/>
                </a:solidFill>
                <a:latin typeface="Franklin Gothic Book" charset="0"/>
                <a:ea typeface="Franklin Gothic Book" charset="0"/>
                <a:cs typeface="Franklin Gothic Book" charset="0"/>
              </a:defRPr>
            </a:lvl3pPr>
            <a:lvl4pPr marL="1600200" indent="-228600" algn="l" defTabSz="914400" rtl="0" eaLnBrk="1" latinLnBrk="0" hangingPunct="1">
              <a:lnSpc>
                <a:spcPct val="90000"/>
              </a:lnSpc>
              <a:spcBef>
                <a:spcPts val="500"/>
              </a:spcBef>
              <a:buFont typeface="Arial"/>
              <a:buChar char="•"/>
              <a:defRPr sz="1800" b="0" i="0" kern="1200">
                <a:solidFill>
                  <a:schemeClr val="tx1"/>
                </a:solidFill>
                <a:latin typeface="Franklin Gothic Book" charset="0"/>
                <a:ea typeface="Franklin Gothic Book" charset="0"/>
                <a:cs typeface="Franklin Gothic Book" charset="0"/>
              </a:defRPr>
            </a:lvl4pPr>
            <a:lvl5pPr marL="2057400" indent="-228600" algn="l" defTabSz="914400" rtl="0" eaLnBrk="1" latinLnBrk="0" hangingPunct="1">
              <a:lnSpc>
                <a:spcPct val="90000"/>
              </a:lnSpc>
              <a:spcBef>
                <a:spcPts val="500"/>
              </a:spcBef>
              <a:buFont typeface="Arial"/>
              <a:buChar char="•"/>
              <a:defRPr sz="1800" b="0" i="0" kern="1200">
                <a:solidFill>
                  <a:schemeClr val="tx1"/>
                </a:solidFill>
                <a:latin typeface="Franklin Gothic Book" charset="0"/>
                <a:ea typeface="Franklin Gothic Book" charset="0"/>
                <a:cs typeface="Franklin Gothic Book" charset="0"/>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a:lstStyle>
          <a:p>
            <a:pPr marL="0" indent="0">
              <a:buNone/>
            </a:pPr>
            <a:r>
              <a:rPr lang="fi-FI" sz="2000" b="1" dirty="0" smtClean="0">
                <a:latin typeface="Calibri" panose="020F0502020204030204" pitchFamily="34" charset="0"/>
              </a:rPr>
              <a:t>Määritelmä</a:t>
            </a:r>
          </a:p>
          <a:p>
            <a:pPr>
              <a:buFont typeface="Wingdings" panose="05000000000000000000" pitchFamily="2" charset="2"/>
              <a:buChar char="§"/>
            </a:pPr>
            <a:r>
              <a:rPr lang="fi-FI" sz="2000" u="sng" dirty="0" smtClean="0">
                <a:latin typeface="Calibri" panose="020F0502020204030204" pitchFamily="34" charset="0"/>
              </a:rPr>
              <a:t>Lokitieto on dokumentti jostakin </a:t>
            </a:r>
            <a:r>
              <a:rPr lang="fi-FI" sz="2000" u="sng" dirty="0">
                <a:latin typeface="Calibri" panose="020F0502020204030204" pitchFamily="34" charset="0"/>
              </a:rPr>
              <a:t>tapahtumasta </a:t>
            </a:r>
            <a:r>
              <a:rPr lang="fi-FI" sz="2000" u="sng" dirty="0" smtClean="0">
                <a:latin typeface="Calibri" panose="020F0502020204030204" pitchFamily="34" charset="0"/>
              </a:rPr>
              <a:t>järjestelmissä, verkoissa </a:t>
            </a:r>
            <a:r>
              <a:rPr lang="fi-FI" sz="2000" u="sng" dirty="0">
                <a:latin typeface="Calibri" panose="020F0502020204030204" pitchFamily="34" charset="0"/>
              </a:rPr>
              <a:t>tai muussa ympäristössä </a:t>
            </a:r>
            <a:r>
              <a:rPr lang="fi-FI" sz="2000" u="sng" dirty="0" smtClean="0">
                <a:latin typeface="Calibri" panose="020F0502020204030204" pitchFamily="34" charset="0"/>
              </a:rPr>
              <a:t>tai toiminnassa jonakin </a:t>
            </a:r>
            <a:r>
              <a:rPr lang="fi-FI" sz="2000" u="sng" dirty="0" err="1" smtClean="0">
                <a:latin typeface="Calibri" panose="020F0502020204030204" pitchFamily="34" charset="0"/>
              </a:rPr>
              <a:t>tiettynä</a:t>
            </a:r>
            <a:r>
              <a:rPr lang="fi-FI" sz="2000" u="sng" dirty="0" smtClean="0">
                <a:latin typeface="Calibri" panose="020F0502020204030204" pitchFamily="34" charset="0"/>
              </a:rPr>
              <a:t> hetkenä. </a:t>
            </a:r>
          </a:p>
          <a:p>
            <a:pPr>
              <a:buFont typeface="Wingdings" panose="05000000000000000000" pitchFamily="2" charset="2"/>
              <a:buChar char="§"/>
            </a:pPr>
            <a:r>
              <a:rPr lang="fi-FI" sz="2000" dirty="0">
                <a:latin typeface="Calibri" panose="020F0502020204030204" pitchFamily="34" charset="0"/>
              </a:rPr>
              <a:t>Lokitiedot voivat </a:t>
            </a:r>
            <a:r>
              <a:rPr lang="fi-FI" sz="2000" dirty="0" smtClean="0">
                <a:latin typeface="Calibri" panose="020F0502020204030204" pitchFamily="34" charset="0"/>
              </a:rPr>
              <a:t>olla automaattisten </a:t>
            </a:r>
            <a:r>
              <a:rPr lang="fi-FI" sz="2000" dirty="0">
                <a:latin typeface="Calibri" panose="020F0502020204030204" pitchFamily="34" charset="0"/>
              </a:rPr>
              <a:t>järjestelmien keräämiä merkintöjä tai manuaalisesti </a:t>
            </a:r>
            <a:r>
              <a:rPr lang="fi-FI" sz="2000" dirty="0" smtClean="0">
                <a:latin typeface="Calibri" panose="020F0502020204030204" pitchFamily="34" charset="0"/>
              </a:rPr>
              <a:t>kerättäviä lokitietoja</a:t>
            </a:r>
            <a:r>
              <a:rPr lang="fi-FI" sz="2000" dirty="0">
                <a:latin typeface="Calibri" panose="020F0502020204030204" pitchFamily="34" charset="0"/>
              </a:rPr>
              <a:t>, kuten vierailijaloki.</a:t>
            </a:r>
            <a:endParaRPr lang="fi-FI" sz="2000" dirty="0" smtClean="0">
              <a:latin typeface="Calibri" panose="020F0502020204030204" pitchFamily="34" charset="0"/>
            </a:endParaRPr>
          </a:p>
          <a:p>
            <a:endParaRPr lang="fi-FI" sz="2000" dirty="0" smtClean="0">
              <a:latin typeface="Calibri" panose="020F0502020204030204" pitchFamily="34" charset="0"/>
            </a:endParaRPr>
          </a:p>
          <a:p>
            <a:pPr marL="0" indent="0">
              <a:buNone/>
            </a:pPr>
            <a:r>
              <a:rPr lang="fi-FI" sz="2000" dirty="0" smtClean="0">
                <a:latin typeface="Calibri" panose="020F0502020204030204" pitchFamily="34" charset="0"/>
              </a:rPr>
              <a:t>Lokeja ja niiden käsittelyä tarvitaan niin poikkeus- kuin normaalitilanteissakin. </a:t>
            </a:r>
          </a:p>
          <a:p>
            <a:pPr>
              <a:buFont typeface="Wingdings" panose="05000000000000000000" pitchFamily="2" charset="2"/>
              <a:buChar char="§"/>
            </a:pPr>
            <a:r>
              <a:rPr lang="fi-FI" sz="2000" u="sng" dirty="0" smtClean="0">
                <a:latin typeface="Calibri" panose="020F0502020204030204" pitchFamily="34" charset="0"/>
              </a:rPr>
              <a:t>Normaalitilanteissa</a:t>
            </a:r>
            <a:r>
              <a:rPr lang="fi-FI" sz="2000" dirty="0" smtClean="0">
                <a:latin typeface="Calibri" panose="020F0502020204030204" pitchFamily="34" charset="0"/>
              </a:rPr>
              <a:t> lokeja tarvitaan mm. toiminnan häiriöttömyyden seuraamiseen sekä käytön valvontaan, tilastointiin ja laskutukseen. </a:t>
            </a:r>
          </a:p>
          <a:p>
            <a:pPr>
              <a:buFont typeface="Wingdings" panose="05000000000000000000" pitchFamily="2" charset="2"/>
              <a:buChar char="§"/>
            </a:pPr>
            <a:r>
              <a:rPr lang="fi-FI" sz="2000" u="sng" dirty="0" smtClean="0">
                <a:latin typeface="Calibri" panose="020F0502020204030204" pitchFamily="34" charset="0"/>
              </a:rPr>
              <a:t>Poikkeustilanteissa</a:t>
            </a:r>
            <a:r>
              <a:rPr lang="fi-FI" sz="2000" dirty="0" smtClean="0">
                <a:latin typeface="Calibri" panose="020F0502020204030204" pitchFamily="34" charset="0"/>
              </a:rPr>
              <a:t> lokeja tarvitaan tilanteen normalisointiin sekä tapahtumien osapuolten, vaikutusten laajuuden sekä syiden selvittämiseen. </a:t>
            </a:r>
          </a:p>
          <a:p>
            <a:pPr>
              <a:buFont typeface="Wingdings" panose="05000000000000000000" pitchFamily="2" charset="2"/>
              <a:buChar char="§"/>
            </a:pPr>
            <a:r>
              <a:rPr lang="fi-FI" sz="2000" dirty="0" smtClean="0">
                <a:latin typeface="Calibri" panose="020F0502020204030204" pitchFamily="34" charset="0"/>
              </a:rPr>
              <a:t>Lokien tuottama tieto edesauttaa järjestelmän ylläpitäjien ja käyttäjien oikeusturvan toteutumista, järjestelmien ja toiminnan kehittämistä sekä erilaisten tietoturva- ja muiden poikkeamien selvittämistä.</a:t>
            </a:r>
            <a:endParaRPr lang="fi-FI" sz="2000" dirty="0">
              <a:latin typeface="Calibri" panose="020F0502020204030204" pitchFamily="34" charset="0"/>
            </a:endParaRPr>
          </a:p>
        </p:txBody>
      </p:sp>
    </p:spTree>
    <p:extLst>
      <p:ext uri="{BB962C8B-B14F-4D97-AF65-F5344CB8AC3E}">
        <p14:creationId xmlns:p14="http://schemas.microsoft.com/office/powerpoint/2010/main" val="81117590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p:cNvSpPr>
          <p:nvPr/>
        </p:nvSpPr>
        <p:spPr>
          <a:xfrm>
            <a:off x="838200" y="365125"/>
            <a:ext cx="10515600" cy="1325563"/>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Franklin Gothic Medium" charset="0"/>
                <a:ea typeface="Franklin Gothic Medium" charset="0"/>
                <a:cs typeface="Franklin Gothic Medium" charset="0"/>
              </a:defRPr>
            </a:lvl1pPr>
          </a:lstStyle>
          <a:p>
            <a:r>
              <a:rPr lang="fi-FI" sz="3200" dirty="0" smtClean="0">
                <a:latin typeface="Calibri" panose="020F0502020204030204" pitchFamily="34" charset="0"/>
              </a:rPr>
              <a:t>Määritelmiä</a:t>
            </a:r>
            <a:endParaRPr lang="en-US" sz="3200" dirty="0">
              <a:latin typeface="Calibri" panose="020F0502020204030204" pitchFamily="34" charset="0"/>
            </a:endParaRPr>
          </a:p>
        </p:txBody>
      </p:sp>
      <p:sp>
        <p:nvSpPr>
          <p:cNvPr id="5" name="Content Placeholder 2"/>
          <p:cNvSpPr txBox="1">
            <a:spLocks/>
          </p:cNvSpPr>
          <p:nvPr/>
        </p:nvSpPr>
        <p:spPr>
          <a:xfrm>
            <a:off x="838200" y="1356714"/>
            <a:ext cx="9415509" cy="4351339"/>
          </a:xfrm>
          <a:prstGeom prst="rect">
            <a:avLst/>
          </a:prstGeom>
        </p:spPr>
        <p:txBody>
          <a:bodyPr>
            <a:noAutofit/>
          </a:bodyPr>
          <a:lstStyle>
            <a:lvl1pPr marL="228600" indent="-228600" algn="l" defTabSz="914400" rtl="0" eaLnBrk="1" latinLnBrk="0" hangingPunct="1">
              <a:lnSpc>
                <a:spcPct val="90000"/>
              </a:lnSpc>
              <a:spcBef>
                <a:spcPts val="1000"/>
              </a:spcBef>
              <a:buFont typeface="Arial"/>
              <a:buChar char="•"/>
              <a:defRPr sz="2800" b="0" i="0" kern="1200">
                <a:solidFill>
                  <a:schemeClr val="tx1"/>
                </a:solidFill>
                <a:latin typeface="Franklin Gothic Book" charset="0"/>
                <a:ea typeface="Franklin Gothic Book" charset="0"/>
                <a:cs typeface="Franklin Gothic Book" charset="0"/>
              </a:defRPr>
            </a:lvl1pPr>
            <a:lvl2pPr marL="685800" indent="-228600" algn="l" defTabSz="914400" rtl="0" eaLnBrk="1" latinLnBrk="0" hangingPunct="1">
              <a:lnSpc>
                <a:spcPct val="90000"/>
              </a:lnSpc>
              <a:spcBef>
                <a:spcPts val="500"/>
              </a:spcBef>
              <a:buFont typeface="Arial"/>
              <a:buChar char="•"/>
              <a:defRPr sz="2400" b="0" i="0" kern="1200">
                <a:solidFill>
                  <a:schemeClr val="tx1"/>
                </a:solidFill>
                <a:latin typeface="Franklin Gothic Book" charset="0"/>
                <a:ea typeface="Franklin Gothic Book" charset="0"/>
                <a:cs typeface="Franklin Gothic Book" charset="0"/>
              </a:defRPr>
            </a:lvl2pPr>
            <a:lvl3pPr marL="1143000" indent="-228600" algn="l" defTabSz="914400" rtl="0" eaLnBrk="1" latinLnBrk="0" hangingPunct="1">
              <a:lnSpc>
                <a:spcPct val="90000"/>
              </a:lnSpc>
              <a:spcBef>
                <a:spcPts val="500"/>
              </a:spcBef>
              <a:buFont typeface="Arial"/>
              <a:buChar char="•"/>
              <a:defRPr sz="2000" b="0" i="0" kern="1200">
                <a:solidFill>
                  <a:schemeClr val="tx1"/>
                </a:solidFill>
                <a:latin typeface="Franklin Gothic Book" charset="0"/>
                <a:ea typeface="Franklin Gothic Book" charset="0"/>
                <a:cs typeface="Franklin Gothic Book" charset="0"/>
              </a:defRPr>
            </a:lvl3pPr>
            <a:lvl4pPr marL="1600200" indent="-228600" algn="l" defTabSz="914400" rtl="0" eaLnBrk="1" latinLnBrk="0" hangingPunct="1">
              <a:lnSpc>
                <a:spcPct val="90000"/>
              </a:lnSpc>
              <a:spcBef>
                <a:spcPts val="500"/>
              </a:spcBef>
              <a:buFont typeface="Arial"/>
              <a:buChar char="•"/>
              <a:defRPr sz="1800" b="0" i="0" kern="1200">
                <a:solidFill>
                  <a:schemeClr val="tx1"/>
                </a:solidFill>
                <a:latin typeface="Franklin Gothic Book" charset="0"/>
                <a:ea typeface="Franklin Gothic Book" charset="0"/>
                <a:cs typeface="Franklin Gothic Book" charset="0"/>
              </a:defRPr>
            </a:lvl4pPr>
            <a:lvl5pPr marL="2057400" indent="-228600" algn="l" defTabSz="914400" rtl="0" eaLnBrk="1" latinLnBrk="0" hangingPunct="1">
              <a:lnSpc>
                <a:spcPct val="90000"/>
              </a:lnSpc>
              <a:spcBef>
                <a:spcPts val="500"/>
              </a:spcBef>
              <a:buFont typeface="Arial"/>
              <a:buChar char="•"/>
              <a:defRPr sz="1800" b="0" i="0" kern="1200">
                <a:solidFill>
                  <a:schemeClr val="tx1"/>
                </a:solidFill>
                <a:latin typeface="Franklin Gothic Book" charset="0"/>
                <a:ea typeface="Franklin Gothic Book" charset="0"/>
                <a:cs typeface="Franklin Gothic Book" charset="0"/>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a:lstStyle>
          <a:p>
            <a:pPr>
              <a:buFont typeface="Wingdings" panose="05000000000000000000" pitchFamily="2" charset="2"/>
              <a:buChar char="§"/>
            </a:pPr>
            <a:r>
              <a:rPr lang="fi-FI" sz="1800" b="1" dirty="0" smtClean="0">
                <a:latin typeface="Calibri" panose="020F0502020204030204" pitchFamily="34" charset="0"/>
              </a:rPr>
              <a:t>Lokilähde</a:t>
            </a:r>
            <a:r>
              <a:rPr lang="fi-FI" sz="1800" dirty="0" smtClean="0">
                <a:latin typeface="Calibri" panose="020F0502020204030204" pitchFamily="34" charset="0"/>
              </a:rPr>
              <a:t> = Järjestelmä/sovellus tai laite joka tuottaa merkityksellistä tietoa esim. henkilötietojen käsittelystä</a:t>
            </a:r>
          </a:p>
          <a:p>
            <a:pPr marL="742939" lvl="1" indent="-285750">
              <a:buFont typeface="Wingdings" panose="05000000000000000000" pitchFamily="2" charset="2"/>
              <a:buChar char="§"/>
            </a:pPr>
            <a:r>
              <a:rPr lang="fi-FI" sz="1800" dirty="0">
                <a:latin typeface="Calibri" panose="020F0502020204030204" pitchFamily="34" charset="0"/>
              </a:rPr>
              <a:t>Lokilähteen tulee minimissään tuottaa lokia tietojärjestelmän käytöstä, virhetilanteista ja tietoturvapoikkeamista, ja lokiviestit tulee kirjoittaa ja kerätä talteen esimerkiksi seuraavista tapahtumista:</a:t>
            </a:r>
          </a:p>
          <a:p>
            <a:pPr marL="1200127" lvl="2" indent="-285750">
              <a:buFontTx/>
              <a:buChar char="-"/>
            </a:pPr>
            <a:r>
              <a:rPr lang="fi-FI" sz="1800" dirty="0" smtClean="0">
                <a:latin typeface="Calibri" panose="020F0502020204030204" pitchFamily="34" charset="0"/>
              </a:rPr>
              <a:t>Tietoturvapoikkeamat</a:t>
            </a:r>
            <a:endParaRPr lang="fi-FI" sz="1800" dirty="0">
              <a:latin typeface="Calibri" panose="020F0502020204030204" pitchFamily="34" charset="0"/>
            </a:endParaRPr>
          </a:p>
          <a:p>
            <a:pPr marL="1200127" lvl="2" indent="-285750">
              <a:buFontTx/>
              <a:buChar char="-"/>
            </a:pPr>
            <a:r>
              <a:rPr lang="fi-FI" sz="1800" dirty="0" smtClean="0">
                <a:latin typeface="Calibri" panose="020F0502020204030204" pitchFamily="34" charset="0"/>
              </a:rPr>
              <a:t>Virhetilanteet</a:t>
            </a:r>
            <a:endParaRPr lang="fi-FI" sz="1800" dirty="0">
              <a:latin typeface="Calibri" panose="020F0502020204030204" pitchFamily="34" charset="0"/>
            </a:endParaRPr>
          </a:p>
          <a:p>
            <a:pPr marL="1200127" lvl="2" indent="-285750">
              <a:buFontTx/>
              <a:buChar char="-"/>
            </a:pPr>
            <a:r>
              <a:rPr lang="fi-FI" sz="1800" dirty="0" smtClean="0">
                <a:latin typeface="Calibri" panose="020F0502020204030204" pitchFamily="34" charset="0"/>
              </a:rPr>
              <a:t>Henkilötietojen käsittely</a:t>
            </a:r>
          </a:p>
          <a:p>
            <a:pPr marL="1200127" lvl="2" indent="-285750">
              <a:buFontTx/>
              <a:buChar char="-"/>
            </a:pPr>
            <a:r>
              <a:rPr lang="fi-FI" sz="1800" dirty="0" smtClean="0">
                <a:latin typeface="Calibri" panose="020F0502020204030204" pitchFamily="34" charset="0"/>
              </a:rPr>
              <a:t>Ylläpidolliset tehtävät</a:t>
            </a:r>
            <a:endParaRPr lang="en-US" sz="1800" dirty="0" smtClean="0">
              <a:latin typeface="Calibri" panose="020F0502020204030204" pitchFamily="34" charset="0"/>
            </a:endParaRPr>
          </a:p>
          <a:p>
            <a:pPr>
              <a:buFont typeface="Wingdings" panose="05000000000000000000" pitchFamily="2" charset="2"/>
              <a:buChar char="§"/>
            </a:pPr>
            <a:r>
              <a:rPr lang="fi-FI" sz="1800" b="1" dirty="0" smtClean="0">
                <a:latin typeface="Calibri" panose="020F0502020204030204" pitchFamily="34" charset="0"/>
              </a:rPr>
              <a:t>Lokitapahtuma</a:t>
            </a:r>
            <a:r>
              <a:rPr lang="fi-FI" sz="1800" dirty="0" smtClean="0">
                <a:latin typeface="Calibri" panose="020F0502020204030204" pitchFamily="34" charset="0"/>
              </a:rPr>
              <a:t> = Järjestelmän, sovelluksen tai laitteen muodostama tapahtumatieto</a:t>
            </a:r>
          </a:p>
          <a:p>
            <a:pPr marL="1200127" lvl="2" indent="-285750">
              <a:buFontTx/>
              <a:buChar char="-"/>
            </a:pPr>
            <a:r>
              <a:rPr lang="fi-FI" sz="1800" dirty="0">
                <a:latin typeface="Calibri" panose="020F0502020204030204" pitchFamily="34" charset="0"/>
              </a:rPr>
              <a:t>Esim. järjestelmään sisään-/tai uloskirjautuminen</a:t>
            </a:r>
          </a:p>
          <a:p>
            <a:pPr marL="1200127" lvl="2" indent="-285750">
              <a:buFontTx/>
              <a:buChar char="-"/>
            </a:pPr>
            <a:r>
              <a:rPr lang="fi-FI" sz="1800" dirty="0">
                <a:latin typeface="Calibri" panose="020F0502020204030204" pitchFamily="34" charset="0"/>
              </a:rPr>
              <a:t>Tiedon käsittely (katselu/lisäys/muutos/poisto</a:t>
            </a:r>
            <a:r>
              <a:rPr lang="fi-FI" sz="1800" dirty="0" smtClean="0">
                <a:latin typeface="Calibri" panose="020F0502020204030204" pitchFamily="34" charset="0"/>
              </a:rPr>
              <a:t>)</a:t>
            </a:r>
          </a:p>
          <a:p>
            <a:pPr marL="1200127" lvl="2" indent="-285750">
              <a:buFontTx/>
              <a:buChar char="-"/>
            </a:pPr>
            <a:r>
              <a:rPr lang="fi-FI" sz="1800" dirty="0" smtClean="0">
                <a:latin typeface="Calibri" panose="020F0502020204030204" pitchFamily="34" charset="0"/>
              </a:rPr>
              <a:t>IPS/IDS/palomuuri</a:t>
            </a:r>
            <a:endParaRPr lang="fi-FI" sz="1800" dirty="0">
              <a:latin typeface="Calibri" panose="020F0502020204030204" pitchFamily="34" charset="0"/>
            </a:endParaRPr>
          </a:p>
          <a:p>
            <a:pPr marL="742939" lvl="1" indent="-285750">
              <a:buFont typeface="Wingdings" panose="05000000000000000000" pitchFamily="2" charset="2"/>
              <a:buChar char="§"/>
            </a:pPr>
            <a:r>
              <a:rPr lang="fi-FI" sz="1800" dirty="0" smtClean="0">
                <a:latin typeface="Calibri" panose="020F0502020204030204" pitchFamily="34" charset="0"/>
              </a:rPr>
              <a:t>Tapahtumatiedon tulee sisältää ennalta määritelty, tunnistettu ja johdonmukainen rakenne. </a:t>
            </a:r>
          </a:p>
          <a:p>
            <a:pPr marL="742939" lvl="1" indent="-285750">
              <a:buFont typeface="Wingdings" panose="05000000000000000000" pitchFamily="2" charset="2"/>
              <a:buChar char="§"/>
            </a:pPr>
            <a:r>
              <a:rPr lang="fi-FI" sz="1800" dirty="0" smtClean="0">
                <a:latin typeface="Calibri" panose="020F0502020204030204" pitchFamily="34" charset="0"/>
              </a:rPr>
              <a:t>Lokitiedon tuottamiselle ja keräämiselle on oltava käyttötarkoitus, jossa kuvataan miksi, kenelle ja mihin käyttötarkoitukseen lokitietoa kerätään</a:t>
            </a:r>
          </a:p>
        </p:txBody>
      </p:sp>
    </p:spTree>
    <p:extLst>
      <p:ext uri="{BB962C8B-B14F-4D97-AF65-F5344CB8AC3E}">
        <p14:creationId xmlns:p14="http://schemas.microsoft.com/office/powerpoint/2010/main" val="237339342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838200" y="365125"/>
            <a:ext cx="10515600" cy="1325563"/>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Franklin Gothic Medium" charset="0"/>
                <a:ea typeface="Franklin Gothic Medium" charset="0"/>
                <a:cs typeface="Franklin Gothic Medium" charset="0"/>
              </a:defRPr>
            </a:lvl1pPr>
          </a:lstStyle>
          <a:p>
            <a:r>
              <a:rPr lang="en-US" sz="3200" dirty="0" err="1" smtClean="0">
                <a:latin typeface="Calibri" panose="020F0502020204030204" pitchFamily="34" charset="0"/>
              </a:rPr>
              <a:t>Lokienhallinnan</a:t>
            </a:r>
            <a:r>
              <a:rPr lang="en-US" sz="3200" dirty="0" smtClean="0">
                <a:latin typeface="Calibri" panose="020F0502020204030204" pitchFamily="34" charset="0"/>
              </a:rPr>
              <a:t> </a:t>
            </a:r>
            <a:r>
              <a:rPr lang="en-US" sz="3200" dirty="0" err="1" smtClean="0">
                <a:latin typeface="Calibri" panose="020F0502020204030204" pitchFamily="34" charset="0"/>
              </a:rPr>
              <a:t>iso</a:t>
            </a:r>
            <a:r>
              <a:rPr lang="en-US" sz="3200" dirty="0" smtClean="0">
                <a:latin typeface="Calibri" panose="020F0502020204030204" pitchFamily="34" charset="0"/>
              </a:rPr>
              <a:t> </a:t>
            </a:r>
            <a:r>
              <a:rPr lang="en-US" sz="3200" dirty="0" err="1" smtClean="0">
                <a:latin typeface="Calibri" panose="020F0502020204030204" pitchFamily="34" charset="0"/>
              </a:rPr>
              <a:t>kuva</a:t>
            </a:r>
            <a:endParaRPr lang="en-US" sz="3200" dirty="0">
              <a:solidFill>
                <a:srgbClr val="FF0000"/>
              </a:solidFill>
              <a:latin typeface="Calibri" panose="020F0502020204030204" pitchFamily="34" charset="0"/>
            </a:endParaRPr>
          </a:p>
        </p:txBody>
      </p:sp>
      <p:sp>
        <p:nvSpPr>
          <p:cNvPr id="4" name="Rounded Rectangle 3"/>
          <p:cNvSpPr/>
          <p:nvPr/>
        </p:nvSpPr>
        <p:spPr>
          <a:xfrm>
            <a:off x="2318208" y="1187355"/>
            <a:ext cx="8840372" cy="5424460"/>
          </a:xfrm>
          <a:prstGeom prst="roundRect">
            <a:avLst/>
          </a:prstGeom>
          <a:solidFill>
            <a:schemeClr val="accent5">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Oval 4"/>
          <p:cNvSpPr/>
          <p:nvPr/>
        </p:nvSpPr>
        <p:spPr>
          <a:xfrm>
            <a:off x="2611428" y="3382141"/>
            <a:ext cx="2332819" cy="127188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500" dirty="0" err="1" smtClean="0">
                <a:solidFill>
                  <a:schemeClr val="tx1"/>
                </a:solidFill>
                <a:latin typeface="Calibri" panose="020F0502020204030204" pitchFamily="34" charset="0"/>
              </a:rPr>
              <a:t>Lokitiedon</a:t>
            </a:r>
            <a:r>
              <a:rPr lang="en-US" sz="1500" dirty="0" smtClean="0">
                <a:solidFill>
                  <a:schemeClr val="tx1"/>
                </a:solidFill>
                <a:latin typeface="Calibri" panose="020F0502020204030204" pitchFamily="34" charset="0"/>
              </a:rPr>
              <a:t> </a:t>
            </a:r>
            <a:r>
              <a:rPr lang="en-US" sz="1500" dirty="0" err="1" smtClean="0">
                <a:solidFill>
                  <a:schemeClr val="tx1"/>
                </a:solidFill>
                <a:latin typeface="Calibri" panose="020F0502020204030204" pitchFamily="34" charset="0"/>
              </a:rPr>
              <a:t>hallintaperiaatteet</a:t>
            </a:r>
            <a:r>
              <a:rPr lang="en-US" sz="1500" dirty="0" smtClean="0">
                <a:solidFill>
                  <a:schemeClr val="tx1"/>
                </a:solidFill>
                <a:latin typeface="Calibri" panose="020F0502020204030204" pitchFamily="34" charset="0"/>
              </a:rPr>
              <a:t> ja </a:t>
            </a:r>
            <a:r>
              <a:rPr lang="en-US" sz="1500" dirty="0" err="1" smtClean="0">
                <a:solidFill>
                  <a:schemeClr val="tx1"/>
                </a:solidFill>
                <a:latin typeface="Calibri" panose="020F0502020204030204" pitchFamily="34" charset="0"/>
              </a:rPr>
              <a:t>muu</a:t>
            </a:r>
            <a:r>
              <a:rPr lang="en-US" sz="1500" dirty="0" smtClean="0">
                <a:solidFill>
                  <a:schemeClr val="tx1"/>
                </a:solidFill>
                <a:latin typeface="Calibri" panose="020F0502020204030204" pitchFamily="34" charset="0"/>
              </a:rPr>
              <a:t> </a:t>
            </a:r>
            <a:r>
              <a:rPr lang="en-US" sz="1500" dirty="0" err="1" smtClean="0">
                <a:solidFill>
                  <a:schemeClr val="tx1"/>
                </a:solidFill>
                <a:latin typeface="Calibri" panose="020F0502020204030204" pitchFamily="34" charset="0"/>
              </a:rPr>
              <a:t>sisäinen</a:t>
            </a:r>
            <a:r>
              <a:rPr lang="en-US" sz="1500" dirty="0" smtClean="0">
                <a:solidFill>
                  <a:schemeClr val="tx1"/>
                </a:solidFill>
                <a:latin typeface="Calibri" panose="020F0502020204030204" pitchFamily="34" charset="0"/>
              </a:rPr>
              <a:t> </a:t>
            </a:r>
            <a:r>
              <a:rPr lang="en-US" sz="1500" dirty="0" err="1" smtClean="0">
                <a:solidFill>
                  <a:schemeClr val="tx1"/>
                </a:solidFill>
                <a:latin typeface="Calibri" panose="020F0502020204030204" pitchFamily="34" charset="0"/>
              </a:rPr>
              <a:t>ohjaus</a:t>
            </a:r>
            <a:endParaRPr lang="en-US" sz="1500" dirty="0">
              <a:solidFill>
                <a:schemeClr val="tx1"/>
              </a:solidFill>
              <a:latin typeface="Calibri" panose="020F0502020204030204" pitchFamily="34" charset="0"/>
            </a:endParaRPr>
          </a:p>
        </p:txBody>
      </p:sp>
      <p:sp>
        <p:nvSpPr>
          <p:cNvPr id="7" name="Rounded Rectangle 6"/>
          <p:cNvSpPr/>
          <p:nvPr/>
        </p:nvSpPr>
        <p:spPr>
          <a:xfrm>
            <a:off x="5551946" y="3382141"/>
            <a:ext cx="1900309" cy="122718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err="1" smtClean="0">
                <a:solidFill>
                  <a:schemeClr val="tx1"/>
                </a:solidFill>
                <a:latin typeface="Calibri" panose="020F0502020204030204" pitchFamily="34" charset="0"/>
              </a:rPr>
              <a:t>Tiedonluokittelu</a:t>
            </a:r>
            <a:endParaRPr lang="en-US" dirty="0" smtClean="0">
              <a:solidFill>
                <a:schemeClr val="tx1"/>
              </a:solidFill>
              <a:latin typeface="Calibri" panose="020F0502020204030204" pitchFamily="34" charset="0"/>
            </a:endParaRPr>
          </a:p>
          <a:p>
            <a:pPr algn="ctr"/>
            <a:r>
              <a:rPr lang="en-US" dirty="0" err="1" smtClean="0">
                <a:solidFill>
                  <a:schemeClr val="tx1"/>
                </a:solidFill>
                <a:latin typeface="Calibri" panose="020F0502020204030204" pitchFamily="34" charset="0"/>
              </a:rPr>
              <a:t>Riskienhallinta</a:t>
            </a:r>
            <a:endParaRPr lang="en-US" dirty="0">
              <a:solidFill>
                <a:schemeClr val="tx1"/>
              </a:solidFill>
              <a:latin typeface="Calibri" panose="020F0502020204030204" pitchFamily="34" charset="0"/>
            </a:endParaRPr>
          </a:p>
        </p:txBody>
      </p:sp>
      <p:sp>
        <p:nvSpPr>
          <p:cNvPr id="8" name="Oval 7"/>
          <p:cNvSpPr/>
          <p:nvPr/>
        </p:nvSpPr>
        <p:spPr>
          <a:xfrm>
            <a:off x="5320487" y="5270549"/>
            <a:ext cx="2361869" cy="114054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err="1" smtClean="0">
                <a:solidFill>
                  <a:schemeClr val="tx1"/>
                </a:solidFill>
                <a:latin typeface="Calibri" panose="020F0502020204030204" pitchFamily="34" charset="0"/>
              </a:rPr>
              <a:t>Tiedonkäsittelyn</a:t>
            </a:r>
            <a:r>
              <a:rPr lang="en-US" sz="1600" dirty="0" smtClean="0">
                <a:solidFill>
                  <a:schemeClr val="tx1"/>
                </a:solidFill>
                <a:latin typeface="Calibri" panose="020F0502020204030204" pitchFamily="34" charset="0"/>
              </a:rPr>
              <a:t> </a:t>
            </a:r>
            <a:r>
              <a:rPr lang="en-US" sz="1600" dirty="0" err="1" smtClean="0">
                <a:solidFill>
                  <a:schemeClr val="tx1"/>
                </a:solidFill>
                <a:latin typeface="Calibri" panose="020F0502020204030204" pitchFamily="34" charset="0"/>
              </a:rPr>
              <a:t>ohjeistus</a:t>
            </a:r>
            <a:endParaRPr lang="en-US" sz="1600" dirty="0">
              <a:solidFill>
                <a:schemeClr val="tx1"/>
              </a:solidFill>
              <a:latin typeface="Calibri" panose="020F0502020204030204" pitchFamily="34" charset="0"/>
            </a:endParaRPr>
          </a:p>
        </p:txBody>
      </p:sp>
      <p:sp>
        <p:nvSpPr>
          <p:cNvPr id="9" name="Oval 8"/>
          <p:cNvSpPr/>
          <p:nvPr/>
        </p:nvSpPr>
        <p:spPr>
          <a:xfrm>
            <a:off x="8059954" y="3347668"/>
            <a:ext cx="2865119" cy="134082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err="1" smtClean="0">
                <a:solidFill>
                  <a:schemeClr val="tx1"/>
                </a:solidFill>
                <a:latin typeface="Calibri" panose="020F0502020204030204" pitchFamily="34" charset="0"/>
              </a:rPr>
              <a:t>Järjestelmäkohtaiset</a:t>
            </a:r>
            <a:r>
              <a:rPr lang="en-US" sz="1600" dirty="0" smtClean="0">
                <a:solidFill>
                  <a:schemeClr val="tx1"/>
                </a:solidFill>
                <a:latin typeface="Calibri" panose="020F0502020204030204" pitchFamily="34" charset="0"/>
              </a:rPr>
              <a:t> </a:t>
            </a:r>
            <a:r>
              <a:rPr lang="en-US" sz="1600" dirty="0" err="1" smtClean="0">
                <a:solidFill>
                  <a:schemeClr val="tx1"/>
                </a:solidFill>
                <a:latin typeface="Calibri" panose="020F0502020204030204" pitchFamily="34" charset="0"/>
              </a:rPr>
              <a:t>lokisuunnitelmat</a:t>
            </a:r>
            <a:r>
              <a:rPr lang="en-US" sz="1600" dirty="0" smtClean="0">
                <a:solidFill>
                  <a:schemeClr val="tx1"/>
                </a:solidFill>
                <a:latin typeface="Calibri" panose="020F0502020204030204" pitchFamily="34" charset="0"/>
              </a:rPr>
              <a:t> ja </a:t>
            </a:r>
            <a:r>
              <a:rPr lang="en-US" sz="1600" dirty="0" err="1" smtClean="0">
                <a:solidFill>
                  <a:schemeClr val="tx1"/>
                </a:solidFill>
                <a:latin typeface="Calibri" panose="020F0502020204030204" pitchFamily="34" charset="0"/>
              </a:rPr>
              <a:t>ohjeet</a:t>
            </a:r>
            <a:endParaRPr lang="en-US" sz="1600" dirty="0">
              <a:solidFill>
                <a:schemeClr val="tx1"/>
              </a:solidFill>
              <a:latin typeface="Calibri" panose="020F0502020204030204" pitchFamily="34" charset="0"/>
            </a:endParaRPr>
          </a:p>
        </p:txBody>
      </p:sp>
      <p:sp>
        <p:nvSpPr>
          <p:cNvPr id="10" name="Right Arrow 9"/>
          <p:cNvSpPr/>
          <p:nvPr/>
        </p:nvSpPr>
        <p:spPr>
          <a:xfrm>
            <a:off x="4951882" y="3614615"/>
            <a:ext cx="607699" cy="73152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ight Arrow 10"/>
          <p:cNvSpPr/>
          <p:nvPr/>
        </p:nvSpPr>
        <p:spPr>
          <a:xfrm rot="16200000">
            <a:off x="6197572" y="4577558"/>
            <a:ext cx="607699" cy="73152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ight Arrow 11"/>
          <p:cNvSpPr/>
          <p:nvPr/>
        </p:nvSpPr>
        <p:spPr>
          <a:xfrm>
            <a:off x="7476117" y="3629974"/>
            <a:ext cx="607699" cy="73152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Oval 12"/>
          <p:cNvSpPr/>
          <p:nvPr/>
        </p:nvSpPr>
        <p:spPr>
          <a:xfrm>
            <a:off x="4321156" y="1449883"/>
            <a:ext cx="4360529" cy="127188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err="1" smtClean="0">
                <a:solidFill>
                  <a:schemeClr val="tx1"/>
                </a:solidFill>
                <a:latin typeface="Calibri" panose="020F0502020204030204" pitchFamily="34" charset="0"/>
              </a:rPr>
              <a:t>Tietohallinnon</a:t>
            </a:r>
            <a:r>
              <a:rPr lang="en-US" sz="1600" dirty="0" smtClean="0">
                <a:solidFill>
                  <a:schemeClr val="tx1"/>
                </a:solidFill>
                <a:latin typeface="Calibri" panose="020F0502020204030204" pitchFamily="34" charset="0"/>
              </a:rPr>
              <a:t> </a:t>
            </a:r>
            <a:r>
              <a:rPr lang="en-US" sz="1600" dirty="0" err="1" smtClean="0">
                <a:solidFill>
                  <a:schemeClr val="tx1"/>
                </a:solidFill>
                <a:latin typeface="Calibri" panose="020F0502020204030204" pitchFamily="34" charset="0"/>
              </a:rPr>
              <a:t>johtamismalli</a:t>
            </a:r>
            <a:endParaRPr lang="en-US" sz="1600" dirty="0" smtClean="0">
              <a:solidFill>
                <a:schemeClr val="tx1"/>
              </a:solidFill>
              <a:latin typeface="Calibri" panose="020F0502020204030204" pitchFamily="34" charset="0"/>
            </a:endParaRPr>
          </a:p>
          <a:p>
            <a:pPr algn="ctr"/>
            <a:r>
              <a:rPr lang="en-US" sz="1600" dirty="0" err="1" smtClean="0">
                <a:solidFill>
                  <a:schemeClr val="tx1"/>
                </a:solidFill>
                <a:latin typeface="Calibri" panose="020F0502020204030204" pitchFamily="34" charset="0"/>
              </a:rPr>
              <a:t>Tietoturvapolitiikka</a:t>
            </a:r>
            <a:endParaRPr lang="en-US" sz="1600" dirty="0" smtClean="0">
              <a:solidFill>
                <a:schemeClr val="tx1"/>
              </a:solidFill>
              <a:latin typeface="Calibri" panose="020F0502020204030204" pitchFamily="34" charset="0"/>
            </a:endParaRPr>
          </a:p>
          <a:p>
            <a:pPr algn="ctr"/>
            <a:r>
              <a:rPr lang="en-US" sz="1600" dirty="0" err="1" smtClean="0">
                <a:solidFill>
                  <a:schemeClr val="tx1"/>
                </a:solidFill>
                <a:latin typeface="Calibri" panose="020F0502020204030204" pitchFamily="34" charset="0"/>
              </a:rPr>
              <a:t>Tietoturva</a:t>
            </a:r>
            <a:r>
              <a:rPr lang="en-US" sz="1600" dirty="0" smtClean="0">
                <a:solidFill>
                  <a:schemeClr val="tx1"/>
                </a:solidFill>
                <a:latin typeface="Calibri" panose="020F0502020204030204" pitchFamily="34" charset="0"/>
              </a:rPr>
              <a:t>- ja </a:t>
            </a:r>
            <a:r>
              <a:rPr lang="en-US" sz="1600" dirty="0" err="1" smtClean="0">
                <a:solidFill>
                  <a:schemeClr val="tx1"/>
                </a:solidFill>
                <a:latin typeface="Calibri" panose="020F0502020204030204" pitchFamily="34" charset="0"/>
              </a:rPr>
              <a:t>tietosuojavaatimukset</a:t>
            </a:r>
            <a:endParaRPr lang="en-US" sz="1600" dirty="0">
              <a:solidFill>
                <a:schemeClr val="tx1"/>
              </a:solidFill>
              <a:latin typeface="Calibri" panose="020F0502020204030204" pitchFamily="34" charset="0"/>
            </a:endParaRPr>
          </a:p>
        </p:txBody>
      </p:sp>
      <p:sp>
        <p:nvSpPr>
          <p:cNvPr id="14" name="Right Arrow 13"/>
          <p:cNvSpPr/>
          <p:nvPr/>
        </p:nvSpPr>
        <p:spPr>
          <a:xfrm rot="5400000">
            <a:off x="6197571" y="2668245"/>
            <a:ext cx="607699" cy="73152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Oval 14"/>
          <p:cNvSpPr/>
          <p:nvPr/>
        </p:nvSpPr>
        <p:spPr>
          <a:xfrm>
            <a:off x="221226" y="3359794"/>
            <a:ext cx="1758948" cy="127188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err="1" smtClean="0">
                <a:solidFill>
                  <a:schemeClr val="tx1"/>
                </a:solidFill>
                <a:latin typeface="Calibri" panose="020F0502020204030204" pitchFamily="34" charset="0"/>
              </a:rPr>
              <a:t>Ohjaus</a:t>
            </a:r>
            <a:endParaRPr lang="en-US" sz="1600" dirty="0">
              <a:solidFill>
                <a:schemeClr val="tx1"/>
              </a:solidFill>
              <a:latin typeface="Calibri" panose="020F0502020204030204" pitchFamily="34" charset="0"/>
            </a:endParaRPr>
          </a:p>
        </p:txBody>
      </p:sp>
      <p:sp>
        <p:nvSpPr>
          <p:cNvPr id="16" name="Right Arrow 15"/>
          <p:cNvSpPr/>
          <p:nvPr/>
        </p:nvSpPr>
        <p:spPr>
          <a:xfrm>
            <a:off x="2036269" y="3629974"/>
            <a:ext cx="567523" cy="73152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73556207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stretch>
            <a:fillRect/>
          </a:stretch>
        </p:blipFill>
        <p:spPr>
          <a:xfrm>
            <a:off x="933254" y="1078226"/>
            <a:ext cx="8305014" cy="5627037"/>
          </a:xfrm>
          <a:prstGeom prst="rect">
            <a:avLst/>
          </a:prstGeom>
        </p:spPr>
      </p:pic>
      <p:sp>
        <p:nvSpPr>
          <p:cNvPr id="4" name="Title 1"/>
          <p:cNvSpPr txBox="1">
            <a:spLocks/>
          </p:cNvSpPr>
          <p:nvPr/>
        </p:nvSpPr>
        <p:spPr>
          <a:xfrm>
            <a:off x="838200" y="365125"/>
            <a:ext cx="10515600" cy="1325563"/>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Franklin Gothic Medium" charset="0"/>
                <a:ea typeface="Franklin Gothic Medium" charset="0"/>
                <a:cs typeface="Franklin Gothic Medium" charset="0"/>
              </a:defRPr>
            </a:lvl1pPr>
          </a:lstStyle>
          <a:p>
            <a:r>
              <a:rPr lang="en-US" sz="3200" dirty="0" smtClean="0">
                <a:latin typeface="Calibri" panose="020F0502020204030204" pitchFamily="34" charset="0"/>
              </a:rPr>
              <a:t>Lokitiedon </a:t>
            </a:r>
            <a:r>
              <a:rPr lang="en-US" sz="3200" dirty="0" err="1" smtClean="0">
                <a:latin typeface="Calibri" panose="020F0502020204030204" pitchFamily="34" charset="0"/>
              </a:rPr>
              <a:t>luokittelu</a:t>
            </a:r>
            <a:r>
              <a:rPr lang="en-US" sz="3200" dirty="0" smtClean="0">
                <a:latin typeface="Calibri" panose="020F0502020204030204" pitchFamily="34" charset="0"/>
              </a:rPr>
              <a:t> ja </a:t>
            </a:r>
            <a:r>
              <a:rPr lang="en-US" sz="3200" dirty="0" err="1" smtClean="0">
                <a:latin typeface="Calibri" panose="020F0502020204030204" pitchFamily="34" charset="0"/>
              </a:rPr>
              <a:t>riskienhallinta</a:t>
            </a:r>
            <a:endParaRPr lang="en-US" sz="3200" dirty="0">
              <a:solidFill>
                <a:srgbClr val="FF0000"/>
              </a:solidFill>
              <a:latin typeface="Calibri" panose="020F0502020204030204" pitchFamily="34" charset="0"/>
            </a:endParaRPr>
          </a:p>
        </p:txBody>
      </p:sp>
    </p:spTree>
    <p:extLst>
      <p:ext uri="{BB962C8B-B14F-4D97-AF65-F5344CB8AC3E}">
        <p14:creationId xmlns:p14="http://schemas.microsoft.com/office/powerpoint/2010/main" val="330745991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838200" y="365125"/>
            <a:ext cx="10515600" cy="1325563"/>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Franklin Gothic Medium" charset="0"/>
                <a:ea typeface="Franklin Gothic Medium" charset="0"/>
                <a:cs typeface="Franklin Gothic Medium" charset="0"/>
              </a:defRPr>
            </a:lvl1pPr>
          </a:lstStyle>
          <a:p>
            <a:r>
              <a:rPr lang="en-US" sz="3200" dirty="0" err="1">
                <a:latin typeface="Calibri" panose="020F0502020204030204" pitchFamily="34" charset="0"/>
              </a:rPr>
              <a:t>L</a:t>
            </a:r>
            <a:r>
              <a:rPr lang="en-US" sz="3200" dirty="0" err="1" smtClean="0">
                <a:latin typeface="Calibri" panose="020F0502020204030204" pitchFamily="34" charset="0"/>
              </a:rPr>
              <a:t>okienhallintaan</a:t>
            </a:r>
            <a:r>
              <a:rPr lang="en-US" sz="3200" dirty="0" smtClean="0">
                <a:latin typeface="Calibri" panose="020F0502020204030204" pitchFamily="34" charset="0"/>
              </a:rPr>
              <a:t> </a:t>
            </a:r>
            <a:r>
              <a:rPr lang="en-US" sz="3200" dirty="0" err="1" smtClean="0">
                <a:latin typeface="Calibri" panose="020F0502020204030204" pitchFamily="34" charset="0"/>
              </a:rPr>
              <a:t>tarvittavat</a:t>
            </a:r>
            <a:r>
              <a:rPr lang="en-US" sz="3200" dirty="0" smtClean="0">
                <a:latin typeface="Calibri" panose="020F0502020204030204" pitchFamily="34" charset="0"/>
              </a:rPr>
              <a:t> </a:t>
            </a:r>
            <a:r>
              <a:rPr lang="en-US" sz="3200" dirty="0" err="1" smtClean="0">
                <a:latin typeface="Calibri" panose="020F0502020204030204" pitchFamily="34" charset="0"/>
              </a:rPr>
              <a:t>kyvykkyydet</a:t>
            </a:r>
            <a:endParaRPr lang="en-US" sz="3200" dirty="0">
              <a:solidFill>
                <a:srgbClr val="FF0000"/>
              </a:solidFill>
              <a:latin typeface="Calibri" panose="020F0502020204030204" pitchFamily="34" charset="0"/>
            </a:endParaRPr>
          </a:p>
        </p:txBody>
      </p:sp>
      <p:pic>
        <p:nvPicPr>
          <p:cNvPr id="4" name="Picture 3"/>
          <p:cNvPicPr>
            <a:picLocks noChangeAspect="1"/>
          </p:cNvPicPr>
          <p:nvPr/>
        </p:nvPicPr>
        <p:blipFill>
          <a:blip r:embed="rId2"/>
          <a:stretch>
            <a:fillRect/>
          </a:stretch>
        </p:blipFill>
        <p:spPr>
          <a:xfrm>
            <a:off x="838200" y="1994926"/>
            <a:ext cx="10136162" cy="3928201"/>
          </a:xfrm>
          <a:prstGeom prst="rect">
            <a:avLst/>
          </a:prstGeom>
        </p:spPr>
      </p:pic>
      <p:sp>
        <p:nvSpPr>
          <p:cNvPr id="3" name="Rounded Rectangle 2"/>
          <p:cNvSpPr/>
          <p:nvPr/>
        </p:nvSpPr>
        <p:spPr>
          <a:xfrm>
            <a:off x="5929460" y="3553905"/>
            <a:ext cx="1508288" cy="1159497"/>
          </a:xfrm>
          <a:prstGeom prst="roundRect">
            <a:avLst/>
          </a:prstGeom>
          <a:solidFill>
            <a:srgbClr val="58889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p:cNvSpPr txBox="1"/>
          <p:nvPr/>
        </p:nvSpPr>
        <p:spPr>
          <a:xfrm>
            <a:off x="5986020" y="3718154"/>
            <a:ext cx="1395167" cy="830997"/>
          </a:xfrm>
          <a:prstGeom prst="rect">
            <a:avLst/>
          </a:prstGeom>
          <a:noFill/>
        </p:spPr>
        <p:txBody>
          <a:bodyPr wrap="square" rtlCol="0">
            <a:spAutoFit/>
          </a:bodyPr>
          <a:lstStyle/>
          <a:p>
            <a:pPr algn="ctr"/>
            <a:r>
              <a:rPr lang="fi-FI" sz="1600" dirty="0" smtClean="0">
                <a:solidFill>
                  <a:schemeClr val="bg1"/>
                </a:solidFill>
                <a:latin typeface="Calibri" panose="020F0502020204030204" pitchFamily="34" charset="0"/>
              </a:rPr>
              <a:t>Kyky arkistoida ja hävittää lokeja</a:t>
            </a:r>
            <a:endParaRPr lang="en-US" sz="1600" dirty="0">
              <a:solidFill>
                <a:schemeClr val="bg1"/>
              </a:solidFill>
              <a:latin typeface="Calibri" panose="020F0502020204030204" pitchFamily="34" charset="0"/>
            </a:endParaRPr>
          </a:p>
        </p:txBody>
      </p:sp>
    </p:spTree>
    <p:extLst>
      <p:ext uri="{BB962C8B-B14F-4D97-AF65-F5344CB8AC3E}">
        <p14:creationId xmlns:p14="http://schemas.microsoft.com/office/powerpoint/2010/main" val="304703157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p:cNvSpPr>
          <p:nvPr/>
        </p:nvSpPr>
        <p:spPr>
          <a:xfrm>
            <a:off x="838200" y="365125"/>
            <a:ext cx="10515600" cy="1325563"/>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Franklin Gothic Medium" charset="0"/>
                <a:ea typeface="Franklin Gothic Medium" charset="0"/>
                <a:cs typeface="Franklin Gothic Medium" charset="0"/>
              </a:defRPr>
            </a:lvl1pPr>
          </a:lstStyle>
          <a:p>
            <a:r>
              <a:rPr lang="fi-FI" sz="3200" dirty="0">
                <a:latin typeface="Calibri" panose="020F0502020204030204" pitchFamily="34" charset="0"/>
              </a:rPr>
              <a:t>Miksi ja </a:t>
            </a:r>
            <a:r>
              <a:rPr lang="fi-FI" sz="3200" dirty="0" smtClean="0">
                <a:latin typeface="Calibri" panose="020F0502020204030204" pitchFamily="34" charset="0"/>
              </a:rPr>
              <a:t>mihin tarkoituksiin </a:t>
            </a:r>
            <a:r>
              <a:rPr lang="fi-FI" sz="3200" dirty="0">
                <a:latin typeface="Calibri" panose="020F0502020204030204" pitchFamily="34" charset="0"/>
              </a:rPr>
              <a:t>lokitietoa kerätään</a:t>
            </a:r>
            <a:endParaRPr lang="en-US" sz="3200" dirty="0">
              <a:latin typeface="Calibri" panose="020F0502020204030204" pitchFamily="34" charset="0"/>
            </a:endParaRPr>
          </a:p>
        </p:txBody>
      </p:sp>
      <p:sp>
        <p:nvSpPr>
          <p:cNvPr id="5" name="Content Placeholder 2"/>
          <p:cNvSpPr txBox="1">
            <a:spLocks/>
          </p:cNvSpPr>
          <p:nvPr/>
        </p:nvSpPr>
        <p:spPr>
          <a:xfrm>
            <a:off x="838200" y="1825625"/>
            <a:ext cx="10515600" cy="4351339"/>
          </a:xfrm>
          <a:prstGeom prst="rect">
            <a:avLst/>
          </a:prstGeom>
        </p:spPr>
        <p:txBody>
          <a:bodyPr/>
          <a:lstStyle>
            <a:lvl1pPr marL="228600" indent="-228600" algn="l" defTabSz="914400" rtl="0" eaLnBrk="1" latinLnBrk="0" hangingPunct="1">
              <a:lnSpc>
                <a:spcPct val="90000"/>
              </a:lnSpc>
              <a:spcBef>
                <a:spcPts val="1000"/>
              </a:spcBef>
              <a:buFont typeface="Arial"/>
              <a:buChar char="•"/>
              <a:defRPr sz="2800" b="0" i="0" kern="1200">
                <a:solidFill>
                  <a:schemeClr val="tx1"/>
                </a:solidFill>
                <a:latin typeface="Franklin Gothic Book" charset="0"/>
                <a:ea typeface="Franklin Gothic Book" charset="0"/>
                <a:cs typeface="Franklin Gothic Book" charset="0"/>
              </a:defRPr>
            </a:lvl1pPr>
            <a:lvl2pPr marL="685800" indent="-228600" algn="l" defTabSz="914400" rtl="0" eaLnBrk="1" latinLnBrk="0" hangingPunct="1">
              <a:lnSpc>
                <a:spcPct val="90000"/>
              </a:lnSpc>
              <a:spcBef>
                <a:spcPts val="500"/>
              </a:spcBef>
              <a:buFont typeface="Arial"/>
              <a:buChar char="•"/>
              <a:defRPr sz="2400" b="0" i="0" kern="1200">
                <a:solidFill>
                  <a:schemeClr val="tx1"/>
                </a:solidFill>
                <a:latin typeface="Franklin Gothic Book" charset="0"/>
                <a:ea typeface="Franklin Gothic Book" charset="0"/>
                <a:cs typeface="Franklin Gothic Book" charset="0"/>
              </a:defRPr>
            </a:lvl2pPr>
            <a:lvl3pPr marL="1143000" indent="-228600" algn="l" defTabSz="914400" rtl="0" eaLnBrk="1" latinLnBrk="0" hangingPunct="1">
              <a:lnSpc>
                <a:spcPct val="90000"/>
              </a:lnSpc>
              <a:spcBef>
                <a:spcPts val="500"/>
              </a:spcBef>
              <a:buFont typeface="Arial"/>
              <a:buChar char="•"/>
              <a:defRPr sz="2000" b="0" i="0" kern="1200">
                <a:solidFill>
                  <a:schemeClr val="tx1"/>
                </a:solidFill>
                <a:latin typeface="Franklin Gothic Book" charset="0"/>
                <a:ea typeface="Franklin Gothic Book" charset="0"/>
                <a:cs typeface="Franklin Gothic Book" charset="0"/>
              </a:defRPr>
            </a:lvl3pPr>
            <a:lvl4pPr marL="1600200" indent="-228600" algn="l" defTabSz="914400" rtl="0" eaLnBrk="1" latinLnBrk="0" hangingPunct="1">
              <a:lnSpc>
                <a:spcPct val="90000"/>
              </a:lnSpc>
              <a:spcBef>
                <a:spcPts val="500"/>
              </a:spcBef>
              <a:buFont typeface="Arial"/>
              <a:buChar char="•"/>
              <a:defRPr sz="1800" b="0" i="0" kern="1200">
                <a:solidFill>
                  <a:schemeClr val="tx1"/>
                </a:solidFill>
                <a:latin typeface="Franklin Gothic Book" charset="0"/>
                <a:ea typeface="Franklin Gothic Book" charset="0"/>
                <a:cs typeface="Franklin Gothic Book" charset="0"/>
              </a:defRPr>
            </a:lvl4pPr>
            <a:lvl5pPr marL="2057400" indent="-228600" algn="l" defTabSz="914400" rtl="0" eaLnBrk="1" latinLnBrk="0" hangingPunct="1">
              <a:lnSpc>
                <a:spcPct val="90000"/>
              </a:lnSpc>
              <a:spcBef>
                <a:spcPts val="500"/>
              </a:spcBef>
              <a:buFont typeface="Arial"/>
              <a:buChar char="•"/>
              <a:defRPr sz="1800" b="0" i="0" kern="1200">
                <a:solidFill>
                  <a:schemeClr val="tx1"/>
                </a:solidFill>
                <a:latin typeface="Franklin Gothic Book" charset="0"/>
                <a:ea typeface="Franklin Gothic Book" charset="0"/>
                <a:cs typeface="Franklin Gothic Book" charset="0"/>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a:lstStyle>
          <a:p>
            <a:pPr marL="0" indent="0">
              <a:buNone/>
            </a:pPr>
            <a:endParaRPr lang="fi-FI" dirty="0" smtClean="0">
              <a:solidFill>
                <a:srgbClr val="FF0000"/>
              </a:solidFill>
            </a:endParaRPr>
          </a:p>
        </p:txBody>
      </p:sp>
      <p:sp>
        <p:nvSpPr>
          <p:cNvPr id="6" name="Text Placeholder 2"/>
          <p:cNvSpPr txBox="1">
            <a:spLocks/>
          </p:cNvSpPr>
          <p:nvPr/>
        </p:nvSpPr>
        <p:spPr>
          <a:xfrm>
            <a:off x="664720" y="1928688"/>
            <a:ext cx="2664296" cy="3546394"/>
          </a:xfrm>
          <a:prstGeom prst="rect">
            <a:avLst/>
          </a:prstGeom>
        </p:spPr>
        <p:txBody>
          <a:bodyPr vert="horz" lIns="91440" tIns="45720" rIns="91440" bIns="45720" rtlCol="0" anchor="ctr"/>
          <a:lstStyle>
            <a:defPPr>
              <a:defRPr lang="fi-FI"/>
            </a:defPPr>
            <a:lvl1pPr marL="0" algn="l"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342900" indent="-342900">
              <a:buFont typeface="Wingdings" panose="05000000000000000000" pitchFamily="2" charset="2"/>
              <a:buChar char="§"/>
            </a:pPr>
            <a:r>
              <a:rPr lang="fi-FI" sz="2000" dirty="0" smtClean="0">
                <a:solidFill>
                  <a:schemeClr val="tx1"/>
                </a:solidFill>
                <a:latin typeface="Calibri" panose="020F0502020204030204" pitchFamily="34" charset="0"/>
              </a:rPr>
              <a:t>Liiketoiminta</a:t>
            </a:r>
          </a:p>
          <a:p>
            <a:pPr marL="342900" indent="-342900">
              <a:buFont typeface="Wingdings" panose="05000000000000000000" pitchFamily="2" charset="2"/>
              <a:buChar char="§"/>
            </a:pPr>
            <a:r>
              <a:rPr lang="fi-FI" sz="2000" dirty="0" smtClean="0">
                <a:solidFill>
                  <a:schemeClr val="tx1"/>
                </a:solidFill>
                <a:latin typeface="Calibri" panose="020F0502020204030204" pitchFamily="34" charset="0"/>
              </a:rPr>
              <a:t>Lait</a:t>
            </a:r>
          </a:p>
          <a:p>
            <a:pPr marL="342900" indent="-342900">
              <a:buFont typeface="Wingdings" panose="05000000000000000000" pitchFamily="2" charset="2"/>
              <a:buChar char="§"/>
            </a:pPr>
            <a:r>
              <a:rPr lang="fi-FI" sz="2000" dirty="0" smtClean="0">
                <a:solidFill>
                  <a:schemeClr val="tx1"/>
                </a:solidFill>
                <a:latin typeface="Calibri" panose="020F0502020204030204" pitchFamily="34" charset="0"/>
              </a:rPr>
              <a:t>Muu regulaatio</a:t>
            </a:r>
          </a:p>
          <a:p>
            <a:pPr marL="342900" indent="-342900">
              <a:buFont typeface="Wingdings" panose="05000000000000000000" pitchFamily="2" charset="2"/>
              <a:buChar char="§"/>
            </a:pPr>
            <a:r>
              <a:rPr lang="fi-FI" sz="2000" dirty="0" smtClean="0">
                <a:solidFill>
                  <a:schemeClr val="tx1"/>
                </a:solidFill>
                <a:latin typeface="Calibri" panose="020F0502020204030204" pitchFamily="34" charset="0"/>
              </a:rPr>
              <a:t>Sopimukset</a:t>
            </a:r>
          </a:p>
          <a:p>
            <a:pPr marL="342900" indent="-342900">
              <a:buFont typeface="Wingdings" panose="05000000000000000000" pitchFamily="2" charset="2"/>
              <a:buChar char="§"/>
            </a:pPr>
            <a:r>
              <a:rPr lang="fi-FI" sz="2000" dirty="0" smtClean="0">
                <a:solidFill>
                  <a:schemeClr val="tx1"/>
                </a:solidFill>
                <a:latin typeface="Calibri" panose="020F0502020204030204" pitchFamily="34" charset="0"/>
              </a:rPr>
              <a:t>Riskienhallinta</a:t>
            </a:r>
          </a:p>
          <a:p>
            <a:pPr marL="342900" indent="-342900">
              <a:buFont typeface="Wingdings" panose="05000000000000000000" pitchFamily="2" charset="2"/>
              <a:buChar char="§"/>
            </a:pPr>
            <a:r>
              <a:rPr lang="fi-FI" sz="2000" dirty="0" smtClean="0">
                <a:solidFill>
                  <a:schemeClr val="tx1"/>
                </a:solidFill>
                <a:latin typeface="Calibri" panose="020F0502020204030204" pitchFamily="34" charset="0"/>
              </a:rPr>
              <a:t>Tietoturva</a:t>
            </a:r>
          </a:p>
          <a:p>
            <a:pPr marL="342900" indent="-342900">
              <a:buFont typeface="Wingdings" panose="05000000000000000000" pitchFamily="2" charset="2"/>
              <a:buChar char="§"/>
            </a:pPr>
            <a:r>
              <a:rPr lang="fi-FI" sz="2000" dirty="0" smtClean="0">
                <a:solidFill>
                  <a:schemeClr val="tx1"/>
                </a:solidFill>
                <a:latin typeface="Calibri" panose="020F0502020204030204" pitchFamily="34" charset="0"/>
              </a:rPr>
              <a:t>Tietosuoja</a:t>
            </a:r>
          </a:p>
          <a:p>
            <a:pPr marL="342900" indent="-342900">
              <a:buFont typeface="Wingdings" panose="05000000000000000000" pitchFamily="2" charset="2"/>
              <a:buChar char="§"/>
            </a:pPr>
            <a:r>
              <a:rPr lang="fi-FI" sz="2000" dirty="0" smtClean="0">
                <a:solidFill>
                  <a:schemeClr val="tx1"/>
                </a:solidFill>
                <a:latin typeface="Calibri" panose="020F0502020204030204" pitchFamily="34" charset="0"/>
              </a:rPr>
              <a:t>Oikeusturva</a:t>
            </a:r>
          </a:p>
          <a:p>
            <a:pPr marL="342900" indent="-342900">
              <a:buFont typeface="Wingdings" panose="05000000000000000000" pitchFamily="2" charset="2"/>
              <a:buChar char="§"/>
            </a:pPr>
            <a:r>
              <a:rPr lang="fi-FI" sz="2000" dirty="0" smtClean="0">
                <a:solidFill>
                  <a:schemeClr val="tx1"/>
                </a:solidFill>
                <a:latin typeface="Calibri" panose="020F0502020204030204" pitchFamily="34" charset="0"/>
              </a:rPr>
              <a:t>Tilannekuva</a:t>
            </a:r>
          </a:p>
          <a:p>
            <a:pPr marL="342900" indent="-342900">
              <a:buFont typeface="Wingdings" panose="05000000000000000000" pitchFamily="2" charset="2"/>
              <a:buChar char="§"/>
            </a:pPr>
            <a:r>
              <a:rPr lang="fi-FI" sz="2000" dirty="0" smtClean="0">
                <a:solidFill>
                  <a:schemeClr val="tx1"/>
                </a:solidFill>
                <a:latin typeface="Calibri" panose="020F0502020204030204" pitchFamily="34" charset="0"/>
              </a:rPr>
              <a:t>Muut vaatimukset</a:t>
            </a:r>
            <a:endParaRPr lang="fi-FI" sz="2000" dirty="0">
              <a:solidFill>
                <a:schemeClr val="tx1"/>
              </a:solidFill>
              <a:latin typeface="Calibri" panose="020F0502020204030204" pitchFamily="34" charset="0"/>
            </a:endParaRPr>
          </a:p>
        </p:txBody>
      </p:sp>
      <p:sp>
        <p:nvSpPr>
          <p:cNvPr id="7" name="Rounded Rectangle 6"/>
          <p:cNvSpPr/>
          <p:nvPr/>
        </p:nvSpPr>
        <p:spPr>
          <a:xfrm>
            <a:off x="4152302" y="2887472"/>
            <a:ext cx="2808312" cy="1872208"/>
          </a:xfrm>
          <a:prstGeom prst="roundRect">
            <a:avLst/>
          </a:prstGeom>
          <a:solidFill>
            <a:srgbClr val="E5F2F4"/>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endParaRPr lang="en-US"/>
          </a:p>
        </p:txBody>
      </p:sp>
      <p:sp>
        <p:nvSpPr>
          <p:cNvPr id="8" name="Rounded Rectangle 7"/>
          <p:cNvSpPr/>
          <p:nvPr/>
        </p:nvSpPr>
        <p:spPr>
          <a:xfrm>
            <a:off x="4224310" y="3031488"/>
            <a:ext cx="1308370" cy="936104"/>
          </a:xfrm>
          <a:prstGeom prst="round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sz="1400" dirty="0" smtClean="0">
                <a:latin typeface="Calibri" panose="020F0502020204030204" pitchFamily="34" charset="0"/>
              </a:rPr>
              <a:t>Kyky analysoida lokeja</a:t>
            </a:r>
            <a:endParaRPr lang="fi-FI" sz="1400" dirty="0">
              <a:latin typeface="Calibri" panose="020F0502020204030204" pitchFamily="34" charset="0"/>
            </a:endParaRPr>
          </a:p>
        </p:txBody>
      </p:sp>
      <p:sp>
        <p:nvSpPr>
          <p:cNvPr id="9" name="Rounded Rectangle 8"/>
          <p:cNvSpPr/>
          <p:nvPr/>
        </p:nvSpPr>
        <p:spPr>
          <a:xfrm>
            <a:off x="5592462" y="3535544"/>
            <a:ext cx="1308370" cy="936104"/>
          </a:xfrm>
          <a:prstGeom prst="round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sz="1400" dirty="0">
                <a:latin typeface="Calibri" panose="020F0502020204030204" pitchFamily="34" charset="0"/>
              </a:rPr>
              <a:t>Kyky hyödyntää lokeja</a:t>
            </a:r>
          </a:p>
        </p:txBody>
      </p:sp>
      <p:sp>
        <p:nvSpPr>
          <p:cNvPr id="10" name="Right Arrow 9"/>
          <p:cNvSpPr/>
          <p:nvPr/>
        </p:nvSpPr>
        <p:spPr>
          <a:xfrm>
            <a:off x="2838600" y="2979051"/>
            <a:ext cx="1101100" cy="1008112"/>
          </a:xfrm>
          <a:prstGeom prst="rightArrow">
            <a:avLst/>
          </a:prstGeom>
          <a:solidFill>
            <a:srgbClr val="4066A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endParaRPr lang="en-US"/>
          </a:p>
        </p:txBody>
      </p:sp>
      <p:sp>
        <p:nvSpPr>
          <p:cNvPr id="11" name="TextBox 10"/>
          <p:cNvSpPr txBox="1"/>
          <p:nvPr/>
        </p:nvSpPr>
        <p:spPr>
          <a:xfrm>
            <a:off x="8525818" y="2867716"/>
            <a:ext cx="2798587" cy="2769989"/>
          </a:xfrm>
          <a:prstGeom prst="rect">
            <a:avLst/>
          </a:prstGeom>
          <a:noFill/>
        </p:spPr>
        <p:txBody>
          <a:bodyPr wrap="square" lIns="0" tIns="0" rIns="0" bIns="0" rtlCol="0">
            <a:spAutoFit/>
          </a:bodyPr>
          <a:lstStyle/>
          <a:p>
            <a:pPr marL="342900" indent="-342900">
              <a:buFont typeface="Wingdings" panose="05000000000000000000" pitchFamily="2" charset="2"/>
              <a:buChar char="§"/>
            </a:pPr>
            <a:r>
              <a:rPr lang="fi-FI" sz="2000" dirty="0">
                <a:latin typeface="Calibri" panose="020F0502020204030204" pitchFamily="34" charset="0"/>
              </a:rPr>
              <a:t>Päätöksenteko</a:t>
            </a:r>
          </a:p>
          <a:p>
            <a:pPr marL="342900" indent="-342900">
              <a:buFont typeface="Wingdings" panose="05000000000000000000" pitchFamily="2" charset="2"/>
              <a:buChar char="§"/>
            </a:pPr>
            <a:r>
              <a:rPr lang="fi-FI" sz="2000" dirty="0">
                <a:latin typeface="Calibri" panose="020F0502020204030204" pitchFamily="34" charset="0"/>
              </a:rPr>
              <a:t>Tilannetietoisuus</a:t>
            </a:r>
          </a:p>
          <a:p>
            <a:pPr marL="342900" indent="-342900">
              <a:buFont typeface="Wingdings" panose="05000000000000000000" pitchFamily="2" charset="2"/>
              <a:buChar char="§"/>
            </a:pPr>
            <a:r>
              <a:rPr lang="fi-FI" sz="2000" dirty="0">
                <a:latin typeface="Calibri" panose="020F0502020204030204" pitchFamily="34" charset="0"/>
              </a:rPr>
              <a:t>Poikkeustilanteiden hallinta</a:t>
            </a:r>
          </a:p>
          <a:p>
            <a:pPr marL="342900" indent="-342900">
              <a:buFont typeface="Wingdings" panose="05000000000000000000" pitchFamily="2" charset="2"/>
              <a:buChar char="§"/>
            </a:pPr>
            <a:r>
              <a:rPr lang="fi-FI" sz="2000" dirty="0">
                <a:latin typeface="Calibri" panose="020F0502020204030204" pitchFamily="34" charset="0"/>
              </a:rPr>
              <a:t>Hälytykset</a:t>
            </a:r>
          </a:p>
          <a:p>
            <a:pPr marL="342900" indent="-342900">
              <a:buFont typeface="Wingdings" panose="05000000000000000000" pitchFamily="2" charset="2"/>
              <a:buChar char="§"/>
            </a:pPr>
            <a:r>
              <a:rPr lang="fi-FI" sz="2000" dirty="0">
                <a:latin typeface="Calibri" panose="020F0502020204030204" pitchFamily="34" charset="0"/>
              </a:rPr>
              <a:t>Korrelointi</a:t>
            </a:r>
          </a:p>
          <a:p>
            <a:pPr marL="342900" indent="-342900">
              <a:buFont typeface="Wingdings" panose="05000000000000000000" pitchFamily="2" charset="2"/>
              <a:buChar char="§"/>
            </a:pPr>
            <a:r>
              <a:rPr lang="fi-FI" sz="2000" dirty="0">
                <a:latin typeface="Calibri" panose="020F0502020204030204" pitchFamily="34" charset="0"/>
              </a:rPr>
              <a:t>Raportointi</a:t>
            </a:r>
          </a:p>
          <a:p>
            <a:pPr marL="342900" indent="-342900">
              <a:buFont typeface="Wingdings" panose="05000000000000000000" pitchFamily="2" charset="2"/>
              <a:buChar char="§"/>
            </a:pPr>
            <a:r>
              <a:rPr lang="fi-FI" sz="2000" dirty="0">
                <a:latin typeface="Calibri" panose="020F0502020204030204" pitchFamily="34" charset="0"/>
              </a:rPr>
              <a:t>Vaatimustenmukaisuus</a:t>
            </a:r>
          </a:p>
          <a:p>
            <a:pPr marL="342900" indent="-342900">
              <a:buFont typeface="Wingdings" panose="05000000000000000000" pitchFamily="2" charset="2"/>
              <a:buChar char="§"/>
            </a:pPr>
            <a:r>
              <a:rPr lang="fi-FI" sz="2000" dirty="0">
                <a:latin typeface="Calibri" panose="020F0502020204030204" pitchFamily="34" charset="0"/>
              </a:rPr>
              <a:t>Auditoinnit</a:t>
            </a:r>
          </a:p>
        </p:txBody>
      </p:sp>
      <p:sp>
        <p:nvSpPr>
          <p:cNvPr id="12" name="Right Arrow 11"/>
          <p:cNvSpPr/>
          <p:nvPr/>
        </p:nvSpPr>
        <p:spPr>
          <a:xfrm>
            <a:off x="7239892" y="3504349"/>
            <a:ext cx="1101100" cy="1008112"/>
          </a:xfrm>
          <a:prstGeom prst="rightArrow">
            <a:avLst/>
          </a:prstGeom>
          <a:solidFill>
            <a:srgbClr val="4066A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endParaRPr lang="en-US"/>
          </a:p>
        </p:txBody>
      </p:sp>
    </p:spTree>
    <p:extLst>
      <p:ext uri="{BB962C8B-B14F-4D97-AF65-F5344CB8AC3E}">
        <p14:creationId xmlns:p14="http://schemas.microsoft.com/office/powerpoint/2010/main" val="6110300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838200" y="365125"/>
            <a:ext cx="10515600" cy="1325563"/>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Franklin Gothic Medium" charset="0"/>
                <a:ea typeface="Franklin Gothic Medium" charset="0"/>
                <a:cs typeface="Franklin Gothic Medium" charset="0"/>
              </a:defRPr>
            </a:lvl1pPr>
          </a:lstStyle>
          <a:p>
            <a:r>
              <a:rPr lang="en-US" sz="3200" dirty="0" err="1" smtClean="0">
                <a:latin typeface="Calibri" panose="020F0502020204030204" pitchFamily="34" charset="0"/>
              </a:rPr>
              <a:t>Lokiperiaatteiden</a:t>
            </a:r>
            <a:r>
              <a:rPr lang="en-US" sz="3200" dirty="0" smtClean="0">
                <a:latin typeface="Calibri" panose="020F0502020204030204" pitchFamily="34" charset="0"/>
              </a:rPr>
              <a:t> </a:t>
            </a:r>
            <a:r>
              <a:rPr lang="en-US" sz="3200" dirty="0" err="1" smtClean="0">
                <a:latin typeface="Calibri" panose="020F0502020204030204" pitchFamily="34" charset="0"/>
              </a:rPr>
              <a:t>sisältö</a:t>
            </a:r>
            <a:endParaRPr lang="en-US" sz="3200" dirty="0">
              <a:latin typeface="Calibri" panose="020F0502020204030204" pitchFamily="34" charset="0"/>
            </a:endParaRPr>
          </a:p>
        </p:txBody>
      </p:sp>
      <p:graphicFrame>
        <p:nvGraphicFramePr>
          <p:cNvPr id="8" name="Diagram 7"/>
          <p:cNvGraphicFramePr/>
          <p:nvPr>
            <p:extLst>
              <p:ext uri="{D42A27DB-BD31-4B8C-83A1-F6EECF244321}">
                <p14:modId xmlns:p14="http://schemas.microsoft.com/office/powerpoint/2010/main" val="2693775457"/>
              </p:ext>
            </p:extLst>
          </p:nvPr>
        </p:nvGraphicFramePr>
        <p:xfrm>
          <a:off x="838201" y="1981849"/>
          <a:ext cx="10515599" cy="420494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068103036"/>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p:cNvSpPr>
          <p:nvPr/>
        </p:nvSpPr>
        <p:spPr>
          <a:xfrm>
            <a:off x="838200" y="365125"/>
            <a:ext cx="10907598" cy="1325563"/>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Franklin Gothic Medium" charset="0"/>
                <a:ea typeface="Franklin Gothic Medium" charset="0"/>
                <a:cs typeface="Franklin Gothic Medium" charset="0"/>
              </a:defRPr>
            </a:lvl1pPr>
          </a:lstStyle>
          <a:p>
            <a:r>
              <a:rPr lang="en-US" sz="3200" dirty="0" err="1" smtClean="0">
                <a:latin typeface="Calibri" panose="020F0502020204030204" pitchFamily="34" charset="0"/>
              </a:rPr>
              <a:t>Lokiluokat</a:t>
            </a:r>
            <a:endParaRPr lang="en-US" sz="3200" dirty="0">
              <a:latin typeface="Calibri" panose="020F0502020204030204" pitchFamily="34" charset="0"/>
            </a:endParaRPr>
          </a:p>
        </p:txBody>
      </p:sp>
      <p:graphicFrame>
        <p:nvGraphicFramePr>
          <p:cNvPr id="2" name="Table 1"/>
          <p:cNvGraphicFramePr>
            <a:graphicFrameLocks noGrp="1"/>
          </p:cNvGraphicFramePr>
          <p:nvPr>
            <p:extLst>
              <p:ext uri="{D42A27DB-BD31-4B8C-83A1-F6EECF244321}">
                <p14:modId xmlns:p14="http://schemas.microsoft.com/office/powerpoint/2010/main" val="4058183139"/>
              </p:ext>
            </p:extLst>
          </p:nvPr>
        </p:nvGraphicFramePr>
        <p:xfrm>
          <a:off x="838200" y="1027906"/>
          <a:ext cx="9181707" cy="5298291"/>
        </p:xfrm>
        <a:graphic>
          <a:graphicData uri="http://schemas.openxmlformats.org/drawingml/2006/table">
            <a:tbl>
              <a:tblPr firstRow="1" firstCol="1" bandRow="1">
                <a:tableStyleId>{5C22544A-7EE6-4342-B048-85BDC9FD1C3A}</a:tableStyleId>
              </a:tblPr>
              <a:tblGrid>
                <a:gridCol w="1462748"/>
                <a:gridCol w="3726053"/>
                <a:gridCol w="3992906"/>
              </a:tblGrid>
              <a:tr h="340255">
                <a:tc>
                  <a:txBody>
                    <a:bodyPr/>
                    <a:lstStyle/>
                    <a:p>
                      <a:pPr>
                        <a:spcAft>
                          <a:spcPts val="0"/>
                        </a:spcAft>
                      </a:pPr>
                      <a:r>
                        <a:rPr lang="fi-FI" sz="1300" kern="1200" dirty="0" smtClean="0">
                          <a:solidFill>
                            <a:schemeClr val="bg1"/>
                          </a:solidFill>
                          <a:effectLst/>
                          <a:latin typeface="Calibri" panose="020F0502020204030204" pitchFamily="34" charset="0"/>
                        </a:rPr>
                        <a:t>Lokiluokka</a:t>
                      </a:r>
                      <a:endParaRPr lang="en-US" sz="1300" dirty="0">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40640" marR="40640" marT="9525" marB="0"/>
                </a:tc>
                <a:tc>
                  <a:txBody>
                    <a:bodyPr/>
                    <a:lstStyle/>
                    <a:p>
                      <a:pPr>
                        <a:spcAft>
                          <a:spcPts val="0"/>
                        </a:spcAft>
                      </a:pPr>
                      <a:r>
                        <a:rPr lang="fi-FI" sz="1600" kern="1200">
                          <a:solidFill>
                            <a:schemeClr val="bg1"/>
                          </a:solidFill>
                          <a:effectLst/>
                          <a:latin typeface="Calibri" panose="020F0502020204030204" pitchFamily="34" charset="0"/>
                        </a:rPr>
                        <a:t>Tyypillinen lokitieto tai sen sisältö</a:t>
                      </a:r>
                      <a:endParaRPr lang="en-US" sz="1600">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40640" marR="40640" marT="9525" marB="0"/>
                </a:tc>
                <a:tc>
                  <a:txBody>
                    <a:bodyPr/>
                    <a:lstStyle/>
                    <a:p>
                      <a:pPr>
                        <a:spcAft>
                          <a:spcPts val="0"/>
                        </a:spcAft>
                      </a:pPr>
                      <a:r>
                        <a:rPr lang="fi-FI" sz="1600" kern="1200" dirty="0">
                          <a:solidFill>
                            <a:schemeClr val="bg1"/>
                          </a:solidFill>
                          <a:effectLst/>
                          <a:latin typeface="Calibri" panose="020F0502020204030204" pitchFamily="34" charset="0"/>
                        </a:rPr>
                        <a:t>Käyttötarkoitus</a:t>
                      </a:r>
                      <a:endParaRPr lang="en-US" sz="1600" dirty="0">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40640" marR="40640" marT="9525" marB="0"/>
                </a:tc>
              </a:tr>
              <a:tr h="536437">
                <a:tc>
                  <a:txBody>
                    <a:bodyPr/>
                    <a:lstStyle/>
                    <a:p>
                      <a:pPr>
                        <a:spcAft>
                          <a:spcPts val="0"/>
                        </a:spcAft>
                      </a:pPr>
                      <a:r>
                        <a:rPr lang="fi-FI" sz="1300" kern="1200" dirty="0">
                          <a:solidFill>
                            <a:schemeClr val="bg1"/>
                          </a:solidFill>
                          <a:effectLst/>
                          <a:latin typeface="Calibri" panose="020F0502020204030204" pitchFamily="34" charset="0"/>
                        </a:rPr>
                        <a:t>Virhe ja varoitusloki</a:t>
                      </a:r>
                      <a:endParaRPr lang="en-US" sz="1300" dirty="0">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40640" marR="40640" marT="9525" marB="0"/>
                </a:tc>
                <a:tc>
                  <a:txBody>
                    <a:bodyPr/>
                    <a:lstStyle/>
                    <a:p>
                      <a:pPr>
                        <a:spcAft>
                          <a:spcPts val="0"/>
                        </a:spcAft>
                      </a:pPr>
                      <a:r>
                        <a:rPr lang="fi-FI" sz="1100" kern="1200" dirty="0">
                          <a:effectLst/>
                          <a:latin typeface="Calibri" panose="020F0502020204030204" pitchFamily="34" charset="0"/>
                        </a:rPr>
                        <a:t>Sisältää tietoja järjestelmässä, sovelluksessa tai tapahtumassa havaituista virheistä.</a:t>
                      </a:r>
                      <a:endParaRPr lang="en-US" sz="16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40640" marR="40640" marT="9525" marB="0"/>
                </a:tc>
                <a:tc>
                  <a:txBody>
                    <a:bodyPr/>
                    <a:lstStyle/>
                    <a:p>
                      <a:pPr>
                        <a:spcAft>
                          <a:spcPts val="0"/>
                        </a:spcAft>
                      </a:pPr>
                      <a:r>
                        <a:rPr lang="fi-FI" sz="1100" kern="1200" dirty="0">
                          <a:effectLst/>
                          <a:latin typeface="Calibri" panose="020F0502020204030204" pitchFamily="34" charset="0"/>
                        </a:rPr>
                        <a:t>Toimintahäiriöiden ja – virheiden havainnointi ja hälytysten tai korjaavien toimenpiteiden käynnistäminen perustuen havainnon luokitukseen.</a:t>
                      </a:r>
                      <a:endParaRPr lang="en-US" sz="16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40640" marR="40640" marT="9525" marB="0"/>
                </a:tc>
              </a:tr>
              <a:tr h="731002">
                <a:tc>
                  <a:txBody>
                    <a:bodyPr/>
                    <a:lstStyle/>
                    <a:p>
                      <a:pPr>
                        <a:spcAft>
                          <a:spcPts val="0"/>
                        </a:spcAft>
                      </a:pPr>
                      <a:r>
                        <a:rPr lang="fi-FI" sz="1300" kern="1200" dirty="0" smtClean="0">
                          <a:solidFill>
                            <a:schemeClr val="bg1"/>
                          </a:solidFill>
                          <a:effectLst/>
                          <a:latin typeface="Calibri" panose="020F0502020204030204" pitchFamily="34" charset="0"/>
                        </a:rPr>
                        <a:t>Viestinnänloki</a:t>
                      </a:r>
                      <a:endParaRPr lang="en-US" sz="1300" dirty="0">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40640" marR="40640" marT="9525" marB="0"/>
                </a:tc>
                <a:tc>
                  <a:txBody>
                    <a:bodyPr/>
                    <a:lstStyle/>
                    <a:p>
                      <a:pPr>
                        <a:spcAft>
                          <a:spcPts val="0"/>
                        </a:spcAft>
                      </a:pPr>
                      <a:r>
                        <a:rPr lang="fi-FI" sz="1100" kern="1200" dirty="0">
                          <a:effectLst/>
                          <a:latin typeface="Calibri" panose="020F0502020204030204" pitchFamily="34" charset="0"/>
                        </a:rPr>
                        <a:t>Sisältää tietoja viestintätapahtumista (Pikaviestintä- ja lyhytsanomapalvelut). Esim. Käyttäjän (viestin lähettäjä tai vastaanottaja) nimi, nimimerkki, id, aikaleima, viestinnässä käytetyn päätelaitteen tietoja, sijaintitieto jne.</a:t>
                      </a:r>
                      <a:endParaRPr lang="en-US" sz="16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40640" marR="40640" marT="9525" marB="0"/>
                </a:tc>
                <a:tc>
                  <a:txBody>
                    <a:bodyPr/>
                    <a:lstStyle/>
                    <a:p>
                      <a:pPr>
                        <a:spcAft>
                          <a:spcPts val="0"/>
                        </a:spcAft>
                      </a:pPr>
                      <a:r>
                        <a:rPr lang="fi-FI" sz="1100" kern="1200" dirty="0">
                          <a:effectLst/>
                          <a:latin typeface="Calibri" panose="020F0502020204030204" pitchFamily="34" charset="0"/>
                        </a:rPr>
                        <a:t>Viestintäjärjestelmän vikatilanteiden selvittäminen. Viestinnän lokeja voidaan käyttää myös tietoturvapoikkeamatilanteiden hallintaan tai jonkin viestintätapahtuman toteen näyttämiseen </a:t>
                      </a:r>
                      <a:endParaRPr lang="en-US" sz="16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40640" marR="40640" marT="9525" marB="0"/>
                </a:tc>
              </a:tr>
              <a:tr h="405353">
                <a:tc>
                  <a:txBody>
                    <a:bodyPr/>
                    <a:lstStyle/>
                    <a:p>
                      <a:pPr>
                        <a:spcAft>
                          <a:spcPts val="0"/>
                        </a:spcAft>
                      </a:pPr>
                      <a:r>
                        <a:rPr lang="fi-FI" sz="1300" kern="1200">
                          <a:solidFill>
                            <a:schemeClr val="bg1"/>
                          </a:solidFill>
                          <a:effectLst/>
                          <a:latin typeface="Calibri" panose="020F0502020204030204" pitchFamily="34" charset="0"/>
                        </a:rPr>
                        <a:t>Tietoturvaloki</a:t>
                      </a:r>
                      <a:endParaRPr lang="en-US" sz="1300">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40640" marR="40640" marT="9525" marB="0"/>
                </a:tc>
                <a:tc>
                  <a:txBody>
                    <a:bodyPr/>
                    <a:lstStyle/>
                    <a:p>
                      <a:pPr>
                        <a:spcAft>
                          <a:spcPts val="0"/>
                        </a:spcAft>
                      </a:pPr>
                      <a:r>
                        <a:rPr lang="fi-FI" sz="1100" kern="1200" dirty="0">
                          <a:effectLst/>
                          <a:latin typeface="Calibri" panose="020F0502020204030204" pitchFamily="34" charset="0"/>
                        </a:rPr>
                        <a:t>Tietoturvaan liittyvä tapahtuma </a:t>
                      </a:r>
                      <a:r>
                        <a:rPr lang="fi-FI" sz="1100" kern="1200" dirty="0" smtClean="0">
                          <a:effectLst/>
                          <a:latin typeface="Calibri" panose="020F0502020204030204" pitchFamily="34" charset="0"/>
                        </a:rPr>
                        <a:t>(Estetty </a:t>
                      </a:r>
                      <a:r>
                        <a:rPr lang="fi-FI" sz="1100" kern="1200" dirty="0">
                          <a:effectLst/>
                          <a:latin typeface="Calibri" panose="020F0502020204030204" pitchFamily="34" charset="0"/>
                        </a:rPr>
                        <a:t>tai sallittu </a:t>
                      </a:r>
                      <a:r>
                        <a:rPr lang="fi-FI" sz="1100" kern="1200" dirty="0" smtClean="0">
                          <a:effectLst/>
                          <a:latin typeface="Calibri" panose="020F0502020204030204" pitchFamily="34" charset="0"/>
                        </a:rPr>
                        <a:t>toiminta, Palomuuri, IDS/IPS,</a:t>
                      </a:r>
                      <a:r>
                        <a:rPr lang="fi-FI" sz="1100" kern="1200" baseline="0" dirty="0" smtClean="0">
                          <a:effectLst/>
                          <a:latin typeface="Calibri" panose="020F0502020204030204" pitchFamily="34" charset="0"/>
                        </a:rPr>
                        <a:t> VPN</a:t>
                      </a:r>
                      <a:r>
                        <a:rPr lang="fi-FI" sz="1100" kern="1200" dirty="0" smtClean="0">
                          <a:effectLst/>
                          <a:latin typeface="Calibri" panose="020F0502020204030204" pitchFamily="34" charset="0"/>
                        </a:rPr>
                        <a:t>)</a:t>
                      </a:r>
                      <a:endParaRPr lang="en-US" sz="16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40640" marR="40640" marT="9525" marB="0"/>
                </a:tc>
                <a:tc>
                  <a:txBody>
                    <a:bodyPr/>
                    <a:lstStyle/>
                    <a:p>
                      <a:pPr>
                        <a:spcAft>
                          <a:spcPts val="0"/>
                        </a:spcAft>
                      </a:pPr>
                      <a:r>
                        <a:rPr lang="fi-FI" sz="1100" kern="1200">
                          <a:effectLst/>
                          <a:latin typeface="Calibri" panose="020F0502020204030204" pitchFamily="34" charset="0"/>
                        </a:rPr>
                        <a:t>Tunkeutumisten ja poikkeamatilanteiden havaitseminen</a:t>
                      </a:r>
                      <a:endParaRPr lang="en-US"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40640" marR="40640" marT="9525" marB="0"/>
                </a:tc>
              </a:tr>
              <a:tr h="730152">
                <a:tc>
                  <a:txBody>
                    <a:bodyPr/>
                    <a:lstStyle/>
                    <a:p>
                      <a:pPr>
                        <a:spcAft>
                          <a:spcPts val="0"/>
                        </a:spcAft>
                      </a:pPr>
                      <a:r>
                        <a:rPr lang="fi-FI" sz="1300" kern="1200" dirty="0">
                          <a:solidFill>
                            <a:schemeClr val="bg1"/>
                          </a:solidFill>
                          <a:effectLst/>
                          <a:latin typeface="Calibri" panose="020F0502020204030204" pitchFamily="34" charset="0"/>
                        </a:rPr>
                        <a:t>Järjestelmäloki</a:t>
                      </a:r>
                      <a:endParaRPr lang="en-US" sz="1300" dirty="0">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40640" marR="40640" marT="9525" marB="0"/>
                </a:tc>
                <a:tc>
                  <a:txBody>
                    <a:bodyPr/>
                    <a:lstStyle/>
                    <a:p>
                      <a:pPr>
                        <a:spcAft>
                          <a:spcPts val="0"/>
                        </a:spcAft>
                      </a:pPr>
                      <a:r>
                        <a:rPr lang="fi-FI" sz="1100" kern="1200" dirty="0">
                          <a:effectLst/>
                          <a:latin typeface="Calibri" panose="020F0502020204030204" pitchFamily="34" charset="0"/>
                        </a:rPr>
                        <a:t>Sisältää tietoa käyttöjärjestelmän tai palvelinalustan sisäisistä tapahtumista, niihin liittyvistä prosesseista ja virheistä</a:t>
                      </a:r>
                      <a:endParaRPr lang="en-US" sz="16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40640" marR="40640" marT="9525" marB="0"/>
                </a:tc>
                <a:tc>
                  <a:txBody>
                    <a:bodyPr/>
                    <a:lstStyle/>
                    <a:p>
                      <a:pPr>
                        <a:spcAft>
                          <a:spcPts val="0"/>
                        </a:spcAft>
                      </a:pPr>
                      <a:r>
                        <a:rPr lang="fi-FI" sz="1100" kern="1200" dirty="0">
                          <a:effectLst/>
                          <a:latin typeface="Calibri" panose="020F0502020204030204" pitchFamily="34" charset="0"/>
                        </a:rPr>
                        <a:t>Infrastruktuurin valvonta ja ylläpito. Toimintahäiriöiden ja – virheiden havainnointi ja hälytysten tai korjaavien toimenpiteiden käynnistäminen perustuen havainnon luokitukseen.</a:t>
                      </a:r>
                      <a:endParaRPr lang="en-US" sz="16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40640" marR="40640" marT="9525" marB="0"/>
                </a:tc>
              </a:tr>
              <a:tr h="730152">
                <a:tc>
                  <a:txBody>
                    <a:bodyPr/>
                    <a:lstStyle/>
                    <a:p>
                      <a:pPr>
                        <a:spcAft>
                          <a:spcPts val="0"/>
                        </a:spcAft>
                      </a:pPr>
                      <a:r>
                        <a:rPr lang="fi-FI" sz="1300" b="1" kern="1200" dirty="0">
                          <a:solidFill>
                            <a:schemeClr val="tx1"/>
                          </a:solidFill>
                          <a:effectLst/>
                          <a:latin typeface="Calibri" panose="020F0502020204030204" pitchFamily="34" charset="0"/>
                        </a:rPr>
                        <a:t>Pääsynvalvontaloki (Audit)</a:t>
                      </a:r>
                      <a:endParaRPr lang="en-US" sz="1300" b="1"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40640" marR="40640" marT="9525" marB="0">
                    <a:solidFill>
                      <a:schemeClr val="tx2">
                        <a:lumMod val="40000"/>
                        <a:lumOff val="60000"/>
                      </a:schemeClr>
                    </a:solidFill>
                  </a:tcPr>
                </a:tc>
                <a:tc>
                  <a:txBody>
                    <a:bodyPr/>
                    <a:lstStyle/>
                    <a:p>
                      <a:pPr>
                        <a:spcAft>
                          <a:spcPts val="0"/>
                        </a:spcAft>
                      </a:pPr>
                      <a:r>
                        <a:rPr lang="fi-FI" sz="1100" b="1" kern="1200" dirty="0">
                          <a:effectLst/>
                          <a:latin typeface="Calibri" panose="020F0502020204030204" pitchFamily="34" charset="0"/>
                        </a:rPr>
                        <a:t>Sisältää tyypillisesti käyttäjään liittyviä tietoja ja sisältää henkilötietoja. Ilmaisee onnistuneet tai epäonnistuneet yritykset käyttää käytön kohteena olleen järjestelmän suojattuja resursseja</a:t>
                      </a:r>
                      <a:endParaRPr lang="en-US" sz="1600" b="1"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40640" marR="40640" marT="9525" marB="0">
                    <a:solidFill>
                      <a:schemeClr val="tx2">
                        <a:lumMod val="40000"/>
                        <a:lumOff val="60000"/>
                      </a:schemeClr>
                    </a:solidFill>
                  </a:tcPr>
                </a:tc>
                <a:tc>
                  <a:txBody>
                    <a:bodyPr/>
                    <a:lstStyle/>
                    <a:p>
                      <a:pPr>
                        <a:spcAft>
                          <a:spcPts val="0"/>
                        </a:spcAft>
                      </a:pPr>
                      <a:r>
                        <a:rPr lang="fi-FI" sz="1100" b="1" kern="1200" dirty="0">
                          <a:effectLst/>
                          <a:latin typeface="Calibri" panose="020F0502020204030204" pitchFamily="34" charset="0"/>
                        </a:rPr>
                        <a:t>Järjestelmän käytön ja turvallisuuden valvonta. Jäljitettävyys, osoitusvelvollisuus</a:t>
                      </a:r>
                      <a:endParaRPr lang="en-US" sz="1600" b="1"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40640" marR="40640" marT="9525" marB="0">
                    <a:solidFill>
                      <a:schemeClr val="tx2">
                        <a:lumMod val="40000"/>
                        <a:lumOff val="60000"/>
                      </a:schemeClr>
                    </a:solidFill>
                  </a:tcPr>
                </a:tc>
              </a:tr>
              <a:tr h="895546">
                <a:tc>
                  <a:txBody>
                    <a:bodyPr/>
                    <a:lstStyle/>
                    <a:p>
                      <a:pPr>
                        <a:spcAft>
                          <a:spcPts val="0"/>
                        </a:spcAft>
                      </a:pPr>
                      <a:r>
                        <a:rPr lang="fi-FI" sz="1300" b="1" kern="1200" dirty="0" smtClean="0">
                          <a:solidFill>
                            <a:schemeClr val="tx1"/>
                          </a:solidFill>
                          <a:effectLst/>
                          <a:latin typeface="Calibri" panose="020F0502020204030204" pitchFamily="34" charset="0"/>
                        </a:rPr>
                        <a:t>Käyttö-</a:t>
                      </a:r>
                      <a:r>
                        <a:rPr lang="fi-FI" sz="1300" b="1" kern="1200" baseline="0" dirty="0" smtClean="0">
                          <a:solidFill>
                            <a:schemeClr val="tx1"/>
                          </a:solidFill>
                          <a:effectLst/>
                          <a:latin typeface="Calibri" panose="020F0502020204030204" pitchFamily="34" charset="0"/>
                        </a:rPr>
                        <a:t> ja muutosloki</a:t>
                      </a:r>
                      <a:r>
                        <a:rPr lang="fi-FI" sz="1300" b="1" kern="1200" dirty="0" smtClean="0">
                          <a:solidFill>
                            <a:schemeClr val="tx1"/>
                          </a:solidFill>
                          <a:effectLst/>
                          <a:latin typeface="Calibri" panose="020F0502020204030204" pitchFamily="34" charset="0"/>
                        </a:rPr>
                        <a:t> </a:t>
                      </a:r>
                      <a:r>
                        <a:rPr lang="fi-FI" sz="1300" b="1" kern="1200" dirty="0">
                          <a:solidFill>
                            <a:schemeClr val="tx1"/>
                          </a:solidFill>
                          <a:effectLst/>
                          <a:latin typeface="Calibri" panose="020F0502020204030204" pitchFamily="34" charset="0"/>
                        </a:rPr>
                        <a:t>(Audit)</a:t>
                      </a:r>
                      <a:endParaRPr lang="en-US" sz="1300" b="1"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40640" marR="40640" marT="9525" marB="0">
                    <a:solidFill>
                      <a:schemeClr val="tx2">
                        <a:lumMod val="40000"/>
                        <a:lumOff val="60000"/>
                      </a:schemeClr>
                    </a:solidFill>
                  </a:tcPr>
                </a:tc>
                <a:tc>
                  <a:txBody>
                    <a:bodyPr/>
                    <a:lstStyle/>
                    <a:p>
                      <a:pPr>
                        <a:spcAft>
                          <a:spcPts val="0"/>
                        </a:spcAft>
                      </a:pPr>
                      <a:r>
                        <a:rPr lang="fi-FI" sz="1100" b="1" kern="1200" dirty="0">
                          <a:effectLst/>
                          <a:latin typeface="Calibri" panose="020F0502020204030204" pitchFamily="34" charset="0"/>
                        </a:rPr>
                        <a:t>Sisältää tyypillisesti käytön kohteeseen liittyviä tietoja sekä voi sisältää henkilötietoja. Lokista ilmenee kenen hallussa jokin verkkotunniste, tyypillisesti IP- tai MAC-osoite, on ollut </a:t>
                      </a:r>
                      <a:r>
                        <a:rPr lang="fi-FI" sz="1100" b="1" kern="1200" dirty="0" err="1">
                          <a:effectLst/>
                          <a:latin typeface="Calibri" panose="020F0502020204030204" pitchFamily="34" charset="0"/>
                        </a:rPr>
                        <a:t>tiettynä</a:t>
                      </a:r>
                      <a:r>
                        <a:rPr lang="fi-FI" sz="1100" b="1" kern="1200" dirty="0">
                          <a:effectLst/>
                          <a:latin typeface="Calibri" panose="020F0502020204030204" pitchFamily="34" charset="0"/>
                        </a:rPr>
                        <a:t> ajanhetkenä, tai mitä toimia käyttäjä on kohdistanut käytön kohteen tietovarantoihin.</a:t>
                      </a:r>
                      <a:endParaRPr lang="en-US" sz="1600" b="1"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40640" marR="40640" marT="9525" marB="0">
                    <a:solidFill>
                      <a:schemeClr val="tx2">
                        <a:lumMod val="40000"/>
                        <a:lumOff val="60000"/>
                      </a:schemeClr>
                    </a:solidFill>
                  </a:tcPr>
                </a:tc>
                <a:tc>
                  <a:txBody>
                    <a:bodyPr/>
                    <a:lstStyle/>
                    <a:p>
                      <a:pPr>
                        <a:spcAft>
                          <a:spcPts val="0"/>
                        </a:spcAft>
                      </a:pPr>
                      <a:r>
                        <a:rPr lang="fi-FI" sz="1100" b="1" kern="1200">
                          <a:effectLst/>
                          <a:latin typeface="Calibri" panose="020F0502020204030204" pitchFamily="34" charset="0"/>
                        </a:rPr>
                        <a:t>Selvittää minkä liittymän käytössä tietty IP-osoite on ollut nimettynä ajan hetkenä, jotta voidaan selvittää tapahtumien kulku ja osapuolet. Seurata esim. Dokumenttien käsittelyyn liittyviä tapahtumia. Jäljitettävyys, osoitusvelvollisuus</a:t>
                      </a:r>
                      <a:endParaRPr lang="en-US" sz="1600" b="1">
                        <a:effectLst/>
                        <a:latin typeface="Calibri" panose="020F0502020204030204" pitchFamily="34" charset="0"/>
                        <a:ea typeface="Times New Roman" panose="02020603050405020304" pitchFamily="18" charset="0"/>
                        <a:cs typeface="Times New Roman" panose="02020603050405020304" pitchFamily="18" charset="0"/>
                      </a:endParaRPr>
                    </a:p>
                  </a:txBody>
                  <a:tcPr marL="40640" marR="40640" marT="9525" marB="0">
                    <a:solidFill>
                      <a:schemeClr val="tx2">
                        <a:lumMod val="40000"/>
                        <a:lumOff val="60000"/>
                      </a:schemeClr>
                    </a:solidFill>
                  </a:tcPr>
                </a:tc>
              </a:tr>
              <a:tr h="464697">
                <a:tc>
                  <a:txBody>
                    <a:bodyPr/>
                    <a:lstStyle/>
                    <a:p>
                      <a:pPr>
                        <a:spcAft>
                          <a:spcPts val="0"/>
                        </a:spcAft>
                      </a:pPr>
                      <a:r>
                        <a:rPr lang="fi-FI" sz="1300" b="1" kern="1200" dirty="0" smtClean="0">
                          <a:solidFill>
                            <a:schemeClr val="tx1"/>
                          </a:solidFill>
                          <a:effectLst/>
                          <a:latin typeface="Calibri" panose="020F0502020204030204" pitchFamily="34" charset="0"/>
                        </a:rPr>
                        <a:t>Transaktioloki (</a:t>
                      </a:r>
                      <a:r>
                        <a:rPr lang="fi-FI" sz="1300" b="1" kern="1200" dirty="0">
                          <a:solidFill>
                            <a:schemeClr val="tx1"/>
                          </a:solidFill>
                          <a:effectLst/>
                          <a:latin typeface="Calibri" panose="020F0502020204030204" pitchFamily="34" charset="0"/>
                        </a:rPr>
                        <a:t>Audit)</a:t>
                      </a:r>
                      <a:endParaRPr lang="en-US" sz="1300" b="1"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40640" marR="40640" marT="9525" marB="0">
                    <a:solidFill>
                      <a:schemeClr val="tx2">
                        <a:lumMod val="40000"/>
                        <a:lumOff val="60000"/>
                      </a:schemeClr>
                    </a:solidFill>
                  </a:tcPr>
                </a:tc>
                <a:tc>
                  <a:txBody>
                    <a:bodyPr/>
                    <a:lstStyle/>
                    <a:p>
                      <a:pPr>
                        <a:spcAft>
                          <a:spcPts val="0"/>
                        </a:spcAft>
                      </a:pPr>
                      <a:r>
                        <a:rPr lang="fi-FI" sz="1100" b="1" kern="1200" dirty="0">
                          <a:effectLst/>
                          <a:latin typeface="Calibri" panose="020F0502020204030204" pitchFamily="34" charset="0"/>
                        </a:rPr>
                        <a:t>Transaktiolokiin kirjataan tietokantatapahtumia, kuten kirjoitus-, muutos-, poisto- ja lukuoperaatioita</a:t>
                      </a:r>
                      <a:endParaRPr lang="en-US" sz="1600" b="1"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40640" marR="40640" marT="9525" marB="0">
                    <a:solidFill>
                      <a:schemeClr val="tx2">
                        <a:lumMod val="40000"/>
                        <a:lumOff val="60000"/>
                      </a:schemeClr>
                    </a:solidFill>
                  </a:tcPr>
                </a:tc>
                <a:tc>
                  <a:txBody>
                    <a:bodyPr/>
                    <a:lstStyle/>
                    <a:p>
                      <a:pPr>
                        <a:spcAft>
                          <a:spcPts val="0"/>
                        </a:spcAft>
                      </a:pPr>
                      <a:r>
                        <a:rPr lang="fi-FI" sz="1100" b="1" kern="1200" dirty="0">
                          <a:effectLst/>
                          <a:latin typeface="Calibri" panose="020F0502020204030204" pitchFamily="34" charset="0"/>
                        </a:rPr>
                        <a:t>Tietokantamuutosten tekijän selvittäminen. Esimerkiksi solun arvon muuttaminen tai lukeminen</a:t>
                      </a:r>
                      <a:endParaRPr lang="en-US" sz="1600" b="1"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40640" marR="40640" marT="9525" marB="0">
                    <a:solidFill>
                      <a:schemeClr val="tx2">
                        <a:lumMod val="40000"/>
                        <a:lumOff val="60000"/>
                      </a:schemeClr>
                    </a:solidFill>
                  </a:tcPr>
                </a:tc>
              </a:tr>
              <a:tr h="464697">
                <a:tc>
                  <a:txBody>
                    <a:bodyPr/>
                    <a:lstStyle/>
                    <a:p>
                      <a:pPr>
                        <a:spcAft>
                          <a:spcPts val="0"/>
                        </a:spcAft>
                      </a:pPr>
                      <a:r>
                        <a:rPr lang="en-US" sz="1300" b="1" kern="1200" dirty="0" err="1" smtClean="0">
                          <a:solidFill>
                            <a:schemeClr val="tx1"/>
                          </a:solidFill>
                          <a:effectLst/>
                          <a:latin typeface="Calibri" panose="020F0502020204030204" pitchFamily="34" charset="0"/>
                          <a:ea typeface="+mn-ea"/>
                          <a:cs typeface="+mn-cs"/>
                        </a:rPr>
                        <a:t>Ylläpitoloki</a:t>
                      </a:r>
                      <a:r>
                        <a:rPr lang="en-US" sz="1300" b="1" kern="1200" dirty="0" smtClean="0">
                          <a:solidFill>
                            <a:schemeClr val="tx1"/>
                          </a:solidFill>
                          <a:effectLst/>
                          <a:latin typeface="Calibri" panose="020F0502020204030204" pitchFamily="34" charset="0"/>
                          <a:ea typeface="+mn-ea"/>
                          <a:cs typeface="+mn-cs"/>
                        </a:rPr>
                        <a:t> (Audit)</a:t>
                      </a:r>
                      <a:endParaRPr lang="en-US" sz="1300" b="1" kern="1200" dirty="0">
                        <a:solidFill>
                          <a:schemeClr val="tx1"/>
                        </a:solidFill>
                        <a:effectLst/>
                        <a:latin typeface="Calibri" panose="020F0502020204030204" pitchFamily="34" charset="0"/>
                        <a:ea typeface="+mn-ea"/>
                        <a:cs typeface="+mn-cs"/>
                      </a:endParaRPr>
                    </a:p>
                  </a:txBody>
                  <a:tcPr marL="40640" marR="40640" marT="9525" marB="0">
                    <a:solidFill>
                      <a:schemeClr val="tx2">
                        <a:lumMod val="40000"/>
                        <a:lumOff val="6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i-FI" sz="1100" b="1" kern="1200" dirty="0" smtClean="0">
                          <a:solidFill>
                            <a:schemeClr val="dk1"/>
                          </a:solidFill>
                          <a:effectLst/>
                          <a:latin typeface="Calibri" panose="020F0502020204030204" pitchFamily="34" charset="0"/>
                          <a:ea typeface="+mn-ea"/>
                          <a:cs typeface="+mn-cs"/>
                        </a:rPr>
                        <a:t>Sisältää  tietoja esimerkiksi tallennettuihin lokitietoihin kohdistuvista toimenpiteistä</a:t>
                      </a:r>
                      <a:endParaRPr lang="en-US" sz="1100" b="1" kern="1200" dirty="0">
                        <a:solidFill>
                          <a:schemeClr val="dk1"/>
                        </a:solidFill>
                        <a:effectLst/>
                        <a:latin typeface="Calibri" panose="020F0502020204030204" pitchFamily="34" charset="0"/>
                        <a:ea typeface="+mn-ea"/>
                        <a:cs typeface="+mn-cs"/>
                      </a:endParaRPr>
                    </a:p>
                  </a:txBody>
                  <a:tcPr marL="40640" marR="40640" marT="9525" marB="0">
                    <a:solidFill>
                      <a:schemeClr val="tx2">
                        <a:lumMod val="40000"/>
                        <a:lumOff val="6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i-FI" sz="1100" b="1" kern="1200" dirty="0" smtClean="0">
                          <a:solidFill>
                            <a:schemeClr val="dk1"/>
                          </a:solidFill>
                          <a:effectLst/>
                          <a:latin typeface="Calibri" panose="020F0502020204030204" pitchFamily="34" charset="0"/>
                          <a:ea typeface="+mn-ea"/>
                          <a:cs typeface="+mn-cs"/>
                        </a:rPr>
                        <a:t>Oikeusturvan toteutuminen, jäljitettävyys, osoitusvelvollisuus</a:t>
                      </a:r>
                      <a:endParaRPr lang="en-US" sz="1100" b="1" kern="1200" dirty="0" smtClean="0">
                        <a:solidFill>
                          <a:schemeClr val="dk1"/>
                        </a:solidFill>
                        <a:effectLst/>
                        <a:latin typeface="Calibri" panose="020F0502020204030204" pitchFamily="34" charset="0"/>
                        <a:ea typeface="+mn-ea"/>
                        <a:cs typeface="+mn-cs"/>
                      </a:endParaRPr>
                    </a:p>
                  </a:txBody>
                  <a:tcPr marL="40640" marR="40640" marT="9525" marB="0">
                    <a:solidFill>
                      <a:schemeClr val="tx2">
                        <a:lumMod val="40000"/>
                        <a:lumOff val="60000"/>
                      </a:schemeClr>
                    </a:solidFill>
                  </a:tcPr>
                </a:tc>
              </a:tr>
            </a:tbl>
          </a:graphicData>
        </a:graphic>
      </p:graphicFrame>
    </p:spTree>
    <p:extLst>
      <p:ext uri="{BB962C8B-B14F-4D97-AF65-F5344CB8AC3E}">
        <p14:creationId xmlns:p14="http://schemas.microsoft.com/office/powerpoint/2010/main" val="4155205522"/>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 2"/>
          <p:cNvGraphicFramePr>
            <a:graphicFrameLocks noGrp="1"/>
          </p:cNvGraphicFramePr>
          <p:nvPr>
            <p:extLst>
              <p:ext uri="{D42A27DB-BD31-4B8C-83A1-F6EECF244321}">
                <p14:modId xmlns:p14="http://schemas.microsoft.com/office/powerpoint/2010/main" val="2514081198"/>
              </p:ext>
            </p:extLst>
          </p:nvPr>
        </p:nvGraphicFramePr>
        <p:xfrm>
          <a:off x="838198" y="1349326"/>
          <a:ext cx="10247724" cy="5525968"/>
        </p:xfrm>
        <a:graphic>
          <a:graphicData uri="http://schemas.openxmlformats.org/drawingml/2006/table">
            <a:tbl>
              <a:tblPr firstRow="1" firstCol="1" bandRow="1">
                <a:tableStyleId>{5C22544A-7EE6-4342-B048-85BDC9FD1C3A}</a:tableStyleId>
              </a:tblPr>
              <a:tblGrid>
                <a:gridCol w="2811075"/>
                <a:gridCol w="1636869"/>
                <a:gridCol w="1840316"/>
                <a:gridCol w="1822758"/>
                <a:gridCol w="2136706"/>
              </a:tblGrid>
              <a:tr h="495853">
                <a:tc>
                  <a:txBody>
                    <a:bodyPr/>
                    <a:lstStyle/>
                    <a:p>
                      <a:pPr algn="ctr">
                        <a:lnSpc>
                          <a:spcPct val="107000"/>
                        </a:lnSpc>
                        <a:spcAft>
                          <a:spcPts val="235"/>
                        </a:spcAft>
                      </a:pPr>
                      <a:r>
                        <a:rPr lang="fi-FI" sz="1400" dirty="0">
                          <a:solidFill>
                            <a:schemeClr val="bg1"/>
                          </a:solidFill>
                          <a:effectLst/>
                          <a:latin typeface="Calibri" panose="020F0502020204030204" pitchFamily="34" charset="0"/>
                        </a:rPr>
                        <a:t>Käyttötapaus</a:t>
                      </a:r>
                      <a:endParaRPr lang="en-US" sz="1400" dirty="0">
                        <a:solidFill>
                          <a:schemeClr val="bg1"/>
                        </a:solidFill>
                        <a:effectLst/>
                        <a:latin typeface="Calibri" panose="020F0502020204030204" pitchFamily="34" charset="0"/>
                        <a:ea typeface="Times New Roman" panose="02020603050405020304" pitchFamily="18" charset="0"/>
                      </a:endParaRPr>
                    </a:p>
                  </a:txBody>
                  <a:tcPr marL="51097" marR="51097" marT="0" marB="0" anchor="ctr"/>
                </a:tc>
                <a:tc>
                  <a:txBody>
                    <a:bodyPr/>
                    <a:lstStyle/>
                    <a:p>
                      <a:pPr algn="ctr">
                        <a:lnSpc>
                          <a:spcPct val="107000"/>
                        </a:lnSpc>
                        <a:spcAft>
                          <a:spcPts val="235"/>
                        </a:spcAft>
                      </a:pPr>
                      <a:r>
                        <a:rPr lang="fi-FI" sz="1400" dirty="0">
                          <a:solidFill>
                            <a:schemeClr val="bg1"/>
                          </a:solidFill>
                          <a:effectLst/>
                          <a:latin typeface="Calibri" panose="020F0502020204030204" pitchFamily="34" charset="0"/>
                        </a:rPr>
                        <a:t>Rikoksen </a:t>
                      </a:r>
                      <a:r>
                        <a:rPr lang="fi-FI" sz="1400" dirty="0" smtClean="0">
                          <a:solidFill>
                            <a:schemeClr val="bg1"/>
                          </a:solidFill>
                          <a:effectLst/>
                          <a:latin typeface="Calibri" panose="020F0502020204030204" pitchFamily="34" charset="0"/>
                        </a:rPr>
                        <a:t>maksimi-rangaistus</a:t>
                      </a:r>
                      <a:endParaRPr lang="en-US" sz="1400" dirty="0">
                        <a:solidFill>
                          <a:schemeClr val="bg1"/>
                        </a:solidFill>
                        <a:effectLst/>
                        <a:latin typeface="Calibri" panose="020F0502020204030204" pitchFamily="34" charset="0"/>
                        <a:ea typeface="Times New Roman" panose="02020603050405020304" pitchFamily="18" charset="0"/>
                      </a:endParaRPr>
                    </a:p>
                  </a:txBody>
                  <a:tcPr marL="51097" marR="51097" marT="0" marB="0" anchor="ctr"/>
                </a:tc>
                <a:tc>
                  <a:txBody>
                    <a:bodyPr/>
                    <a:lstStyle/>
                    <a:p>
                      <a:pPr algn="ctr">
                        <a:lnSpc>
                          <a:spcPct val="107000"/>
                        </a:lnSpc>
                        <a:spcAft>
                          <a:spcPts val="235"/>
                        </a:spcAft>
                      </a:pPr>
                      <a:r>
                        <a:rPr lang="fi-FI" sz="1400" dirty="0">
                          <a:solidFill>
                            <a:schemeClr val="bg1"/>
                          </a:solidFill>
                          <a:effectLst/>
                          <a:latin typeface="Calibri" panose="020F0502020204030204" pitchFamily="34" charset="0"/>
                        </a:rPr>
                        <a:t>Syyteoikeuden </a:t>
                      </a:r>
                      <a:r>
                        <a:rPr lang="fi-FI" sz="1400" dirty="0" smtClean="0">
                          <a:solidFill>
                            <a:schemeClr val="bg1"/>
                          </a:solidFill>
                          <a:effectLst/>
                          <a:latin typeface="Calibri" panose="020F0502020204030204" pitchFamily="34" charset="0"/>
                        </a:rPr>
                        <a:t>vanhentumisaika</a:t>
                      </a:r>
                      <a:endParaRPr lang="en-US" sz="1400" dirty="0">
                        <a:solidFill>
                          <a:schemeClr val="bg1"/>
                        </a:solidFill>
                        <a:effectLst/>
                        <a:latin typeface="Calibri" panose="020F0502020204030204" pitchFamily="34" charset="0"/>
                        <a:ea typeface="Times New Roman" panose="02020603050405020304" pitchFamily="18" charset="0"/>
                      </a:endParaRPr>
                    </a:p>
                  </a:txBody>
                  <a:tcPr marL="51097" marR="51097" marT="0" marB="0" anchor="ctr"/>
                </a:tc>
                <a:tc>
                  <a:txBody>
                    <a:bodyPr/>
                    <a:lstStyle/>
                    <a:p>
                      <a:pPr algn="ctr">
                        <a:lnSpc>
                          <a:spcPct val="107000"/>
                        </a:lnSpc>
                        <a:spcAft>
                          <a:spcPts val="235"/>
                        </a:spcAft>
                      </a:pPr>
                      <a:r>
                        <a:rPr lang="fi-FI" sz="1400" dirty="0" smtClean="0">
                          <a:solidFill>
                            <a:schemeClr val="bg1"/>
                          </a:solidFill>
                          <a:effectLst/>
                          <a:latin typeface="Calibri" panose="020F0502020204030204" pitchFamily="34" charset="0"/>
                        </a:rPr>
                        <a:t>Lokitapahtuman </a:t>
                      </a:r>
                      <a:r>
                        <a:rPr lang="fi-FI" sz="1400" dirty="0">
                          <a:solidFill>
                            <a:schemeClr val="bg1"/>
                          </a:solidFill>
                          <a:effectLst/>
                          <a:latin typeface="Calibri" panose="020F0502020204030204" pitchFamily="34" charset="0"/>
                        </a:rPr>
                        <a:t>säilytysaika </a:t>
                      </a:r>
                      <a:endParaRPr lang="en-US" sz="1400" dirty="0">
                        <a:solidFill>
                          <a:schemeClr val="bg1"/>
                        </a:solidFill>
                        <a:effectLst/>
                        <a:latin typeface="Calibri" panose="020F0502020204030204" pitchFamily="34" charset="0"/>
                        <a:ea typeface="Times New Roman" panose="02020603050405020304" pitchFamily="18" charset="0"/>
                      </a:endParaRPr>
                    </a:p>
                  </a:txBody>
                  <a:tcPr marL="51097" marR="51097" marT="0" marB="0" anchor="ctr"/>
                </a:tc>
                <a:tc>
                  <a:txBody>
                    <a:bodyPr/>
                    <a:lstStyle/>
                    <a:p>
                      <a:pPr algn="ctr">
                        <a:lnSpc>
                          <a:spcPct val="107000"/>
                        </a:lnSpc>
                        <a:spcAft>
                          <a:spcPts val="235"/>
                        </a:spcAft>
                      </a:pPr>
                      <a:r>
                        <a:rPr lang="fi-FI" sz="1400" dirty="0">
                          <a:solidFill>
                            <a:schemeClr val="bg1"/>
                          </a:solidFill>
                          <a:effectLst/>
                          <a:latin typeface="Calibri" panose="020F0502020204030204" pitchFamily="34" charset="0"/>
                        </a:rPr>
                        <a:t>Liittyvä loki</a:t>
                      </a:r>
                      <a:endParaRPr lang="en-US" sz="1400" dirty="0">
                        <a:solidFill>
                          <a:schemeClr val="bg1"/>
                        </a:solidFill>
                        <a:effectLst/>
                        <a:latin typeface="Calibri" panose="020F0502020204030204" pitchFamily="34" charset="0"/>
                        <a:ea typeface="Times New Roman" panose="02020603050405020304" pitchFamily="18" charset="0"/>
                      </a:endParaRPr>
                    </a:p>
                  </a:txBody>
                  <a:tcPr marL="51097" marR="51097" marT="0" marB="0" anchor="ctr"/>
                </a:tc>
              </a:tr>
              <a:tr h="303003">
                <a:tc>
                  <a:txBody>
                    <a:bodyPr/>
                    <a:lstStyle/>
                    <a:p>
                      <a:pPr algn="ctr">
                        <a:lnSpc>
                          <a:spcPct val="107000"/>
                        </a:lnSpc>
                        <a:spcAft>
                          <a:spcPts val="235"/>
                        </a:spcAft>
                      </a:pPr>
                      <a:r>
                        <a:rPr lang="fi-FI" sz="1400">
                          <a:solidFill>
                            <a:schemeClr val="bg1"/>
                          </a:solidFill>
                          <a:effectLst/>
                          <a:latin typeface="Calibri" panose="020F0502020204030204" pitchFamily="34" charset="0"/>
                        </a:rPr>
                        <a:t>Laskutustiedot</a:t>
                      </a:r>
                      <a:endParaRPr lang="en-US" sz="1400">
                        <a:solidFill>
                          <a:schemeClr val="bg1"/>
                        </a:solidFill>
                        <a:effectLst/>
                        <a:latin typeface="Calibri" panose="020F0502020204030204" pitchFamily="34" charset="0"/>
                        <a:ea typeface="Times New Roman" panose="02020603050405020304" pitchFamily="18" charset="0"/>
                      </a:endParaRPr>
                    </a:p>
                  </a:txBody>
                  <a:tcPr marL="51097" marR="51097" marT="0" marB="0" anchor="ctr"/>
                </a:tc>
                <a:tc>
                  <a:txBody>
                    <a:bodyPr/>
                    <a:lstStyle/>
                    <a:p>
                      <a:pPr algn="ctr">
                        <a:lnSpc>
                          <a:spcPct val="107000"/>
                        </a:lnSpc>
                        <a:spcAft>
                          <a:spcPts val="235"/>
                        </a:spcAft>
                      </a:pPr>
                      <a:r>
                        <a:rPr lang="fi-FI" sz="1400">
                          <a:effectLst/>
                          <a:latin typeface="Calibri" panose="020F0502020204030204" pitchFamily="34" charset="0"/>
                        </a:rPr>
                        <a:t>3 vuotta eräpäivästä</a:t>
                      </a:r>
                      <a:endParaRPr lang="en-US" sz="1400">
                        <a:effectLst/>
                        <a:latin typeface="Calibri" panose="020F0502020204030204" pitchFamily="34" charset="0"/>
                        <a:ea typeface="Times New Roman" panose="02020603050405020304" pitchFamily="18" charset="0"/>
                      </a:endParaRPr>
                    </a:p>
                  </a:txBody>
                  <a:tcPr marL="51097" marR="51097" marT="0" marB="0" anchor="ctr"/>
                </a:tc>
                <a:tc>
                  <a:txBody>
                    <a:bodyPr/>
                    <a:lstStyle/>
                    <a:p>
                      <a:pPr algn="ctr">
                        <a:lnSpc>
                          <a:spcPct val="107000"/>
                        </a:lnSpc>
                        <a:spcAft>
                          <a:spcPts val="235"/>
                        </a:spcAft>
                      </a:pPr>
                      <a:r>
                        <a:rPr lang="fi-FI" sz="1400">
                          <a:effectLst/>
                          <a:latin typeface="Calibri" panose="020F0502020204030204" pitchFamily="34" charset="0"/>
                        </a:rPr>
                        <a:t>-</a:t>
                      </a:r>
                      <a:endParaRPr lang="en-US" sz="1400">
                        <a:effectLst/>
                        <a:latin typeface="Calibri" panose="020F0502020204030204" pitchFamily="34" charset="0"/>
                        <a:ea typeface="Times New Roman" panose="02020603050405020304" pitchFamily="18" charset="0"/>
                      </a:endParaRPr>
                    </a:p>
                  </a:txBody>
                  <a:tcPr marL="51097" marR="51097" marT="0" marB="0" anchor="ctr"/>
                </a:tc>
                <a:tc>
                  <a:txBody>
                    <a:bodyPr/>
                    <a:lstStyle/>
                    <a:p>
                      <a:pPr algn="ctr">
                        <a:lnSpc>
                          <a:spcPct val="107000"/>
                        </a:lnSpc>
                        <a:spcAft>
                          <a:spcPts val="235"/>
                        </a:spcAft>
                      </a:pPr>
                      <a:r>
                        <a:rPr lang="fi-FI" sz="1400">
                          <a:effectLst/>
                          <a:latin typeface="Calibri" panose="020F0502020204030204" pitchFamily="34" charset="0"/>
                        </a:rPr>
                        <a:t>3 vuotta</a:t>
                      </a:r>
                      <a:endParaRPr lang="en-US" sz="1400">
                        <a:effectLst/>
                        <a:latin typeface="Calibri" panose="020F0502020204030204" pitchFamily="34" charset="0"/>
                        <a:ea typeface="Times New Roman" panose="02020603050405020304" pitchFamily="18" charset="0"/>
                      </a:endParaRPr>
                    </a:p>
                  </a:txBody>
                  <a:tcPr marL="51097" marR="51097" marT="0" marB="0" anchor="ctr"/>
                </a:tc>
                <a:tc>
                  <a:txBody>
                    <a:bodyPr/>
                    <a:lstStyle/>
                    <a:p>
                      <a:pPr algn="ctr">
                        <a:lnSpc>
                          <a:spcPct val="107000"/>
                        </a:lnSpc>
                        <a:spcAft>
                          <a:spcPts val="235"/>
                        </a:spcAft>
                      </a:pPr>
                      <a:r>
                        <a:rPr lang="fi-FI" sz="1400">
                          <a:effectLst/>
                          <a:latin typeface="Calibri" panose="020F0502020204030204" pitchFamily="34" charset="0"/>
                        </a:rPr>
                        <a:t>Käyttö- ja muutosloki</a:t>
                      </a:r>
                      <a:endParaRPr lang="en-US" sz="1400">
                        <a:effectLst/>
                        <a:latin typeface="Calibri" panose="020F0502020204030204" pitchFamily="34" charset="0"/>
                        <a:ea typeface="Times New Roman" panose="02020603050405020304" pitchFamily="18" charset="0"/>
                      </a:endParaRPr>
                    </a:p>
                  </a:txBody>
                  <a:tcPr marL="51097" marR="51097" marT="0" marB="0" anchor="ctr"/>
                </a:tc>
              </a:tr>
              <a:tr h="500748">
                <a:tc>
                  <a:txBody>
                    <a:bodyPr/>
                    <a:lstStyle/>
                    <a:p>
                      <a:pPr algn="ctr">
                        <a:lnSpc>
                          <a:spcPct val="107000"/>
                        </a:lnSpc>
                        <a:spcAft>
                          <a:spcPts val="235"/>
                        </a:spcAft>
                      </a:pPr>
                      <a:r>
                        <a:rPr lang="fi-FI" sz="1400">
                          <a:solidFill>
                            <a:schemeClr val="bg1"/>
                          </a:solidFill>
                          <a:effectLst/>
                          <a:latin typeface="Calibri" panose="020F0502020204030204" pitchFamily="34" charset="0"/>
                        </a:rPr>
                        <a:t>Vahingonkorvausvaatimus</a:t>
                      </a:r>
                      <a:endParaRPr lang="en-US" sz="1400">
                        <a:solidFill>
                          <a:schemeClr val="bg1"/>
                        </a:solidFill>
                        <a:effectLst/>
                        <a:latin typeface="Calibri" panose="020F0502020204030204" pitchFamily="34" charset="0"/>
                        <a:ea typeface="Times New Roman" panose="02020603050405020304" pitchFamily="18" charset="0"/>
                      </a:endParaRPr>
                    </a:p>
                  </a:txBody>
                  <a:tcPr marL="51097" marR="51097" marT="0" marB="0" anchor="ctr"/>
                </a:tc>
                <a:tc>
                  <a:txBody>
                    <a:bodyPr/>
                    <a:lstStyle/>
                    <a:p>
                      <a:pPr algn="ctr">
                        <a:lnSpc>
                          <a:spcPct val="107000"/>
                        </a:lnSpc>
                        <a:spcAft>
                          <a:spcPts val="235"/>
                        </a:spcAft>
                      </a:pPr>
                      <a:r>
                        <a:rPr lang="fi-FI" sz="1400" dirty="0">
                          <a:effectLst/>
                          <a:latin typeface="Calibri" panose="020F0502020204030204" pitchFamily="34" charset="0"/>
                        </a:rPr>
                        <a:t>10 </a:t>
                      </a:r>
                      <a:r>
                        <a:rPr lang="fi-FI" sz="1400" dirty="0" smtClean="0">
                          <a:effectLst/>
                          <a:latin typeface="Calibri" panose="020F0502020204030204" pitchFamily="34" charset="0"/>
                        </a:rPr>
                        <a:t>v. </a:t>
                      </a:r>
                      <a:r>
                        <a:rPr lang="fi-FI" sz="1400" dirty="0">
                          <a:effectLst/>
                          <a:latin typeface="Calibri" panose="020F0502020204030204" pitchFamily="34" charset="0"/>
                        </a:rPr>
                        <a:t>vahinkoon </a:t>
                      </a:r>
                      <a:r>
                        <a:rPr lang="fi-FI" sz="1400" dirty="0" smtClean="0">
                          <a:effectLst/>
                          <a:latin typeface="Calibri" panose="020F0502020204030204" pitchFamily="34" charset="0"/>
                        </a:rPr>
                        <a:t>joht. </a:t>
                      </a:r>
                      <a:r>
                        <a:rPr lang="fi-FI" sz="1400" dirty="0">
                          <a:effectLst/>
                          <a:latin typeface="Calibri" panose="020F0502020204030204" pitchFamily="34" charset="0"/>
                        </a:rPr>
                        <a:t>tapahtumasta</a:t>
                      </a:r>
                      <a:endParaRPr lang="en-US" sz="1400" dirty="0">
                        <a:effectLst/>
                        <a:latin typeface="Calibri" panose="020F0502020204030204" pitchFamily="34" charset="0"/>
                        <a:ea typeface="Times New Roman" panose="02020603050405020304" pitchFamily="18" charset="0"/>
                      </a:endParaRPr>
                    </a:p>
                  </a:txBody>
                  <a:tcPr marL="51097" marR="51097" marT="0" marB="0" anchor="ctr"/>
                </a:tc>
                <a:tc>
                  <a:txBody>
                    <a:bodyPr/>
                    <a:lstStyle/>
                    <a:p>
                      <a:pPr algn="ctr">
                        <a:lnSpc>
                          <a:spcPct val="107000"/>
                        </a:lnSpc>
                        <a:spcAft>
                          <a:spcPts val="235"/>
                        </a:spcAft>
                      </a:pPr>
                      <a:r>
                        <a:rPr lang="fi-FI" sz="1400">
                          <a:effectLst/>
                          <a:latin typeface="Calibri" panose="020F0502020204030204" pitchFamily="34" charset="0"/>
                        </a:rPr>
                        <a:t>-</a:t>
                      </a:r>
                      <a:endParaRPr lang="en-US" sz="1400">
                        <a:effectLst/>
                        <a:latin typeface="Calibri" panose="020F0502020204030204" pitchFamily="34" charset="0"/>
                        <a:ea typeface="Times New Roman" panose="02020603050405020304" pitchFamily="18" charset="0"/>
                      </a:endParaRPr>
                    </a:p>
                  </a:txBody>
                  <a:tcPr marL="51097" marR="51097" marT="0" marB="0" anchor="ctr"/>
                </a:tc>
                <a:tc>
                  <a:txBody>
                    <a:bodyPr/>
                    <a:lstStyle/>
                    <a:p>
                      <a:pPr algn="ctr">
                        <a:lnSpc>
                          <a:spcPct val="107000"/>
                        </a:lnSpc>
                        <a:spcAft>
                          <a:spcPts val="235"/>
                        </a:spcAft>
                      </a:pPr>
                      <a:r>
                        <a:rPr lang="fi-FI" sz="1400">
                          <a:effectLst/>
                          <a:latin typeface="Calibri" panose="020F0502020204030204" pitchFamily="34" charset="0"/>
                        </a:rPr>
                        <a:t>10 vuotta</a:t>
                      </a:r>
                      <a:endParaRPr lang="en-US" sz="1400">
                        <a:effectLst/>
                        <a:latin typeface="Calibri" panose="020F0502020204030204" pitchFamily="34" charset="0"/>
                        <a:ea typeface="Times New Roman" panose="02020603050405020304" pitchFamily="18" charset="0"/>
                      </a:endParaRPr>
                    </a:p>
                  </a:txBody>
                  <a:tcPr marL="51097" marR="51097" marT="0" marB="0" anchor="ctr"/>
                </a:tc>
                <a:tc>
                  <a:txBody>
                    <a:bodyPr/>
                    <a:lstStyle/>
                    <a:p>
                      <a:pPr algn="ctr">
                        <a:lnSpc>
                          <a:spcPct val="107000"/>
                        </a:lnSpc>
                        <a:spcAft>
                          <a:spcPts val="235"/>
                        </a:spcAft>
                      </a:pPr>
                      <a:r>
                        <a:rPr lang="fi-FI" sz="1400">
                          <a:effectLst/>
                          <a:latin typeface="Calibri" panose="020F0502020204030204" pitchFamily="34" charset="0"/>
                        </a:rPr>
                        <a:t>Käyttö- ja muutosloki</a:t>
                      </a:r>
                      <a:endParaRPr lang="en-US" sz="1400">
                        <a:effectLst/>
                        <a:latin typeface="Calibri" panose="020F0502020204030204" pitchFamily="34" charset="0"/>
                        <a:ea typeface="Times New Roman" panose="02020603050405020304" pitchFamily="18" charset="0"/>
                      </a:endParaRPr>
                    </a:p>
                  </a:txBody>
                  <a:tcPr marL="51097" marR="51097" marT="0" marB="0" anchor="ctr"/>
                </a:tc>
              </a:tr>
              <a:tr h="650449">
                <a:tc>
                  <a:txBody>
                    <a:bodyPr/>
                    <a:lstStyle/>
                    <a:p>
                      <a:pPr algn="ctr">
                        <a:lnSpc>
                          <a:spcPct val="107000"/>
                        </a:lnSpc>
                        <a:spcAft>
                          <a:spcPts val="235"/>
                        </a:spcAft>
                      </a:pPr>
                      <a:r>
                        <a:rPr lang="fi-FI" sz="1400" dirty="0">
                          <a:solidFill>
                            <a:schemeClr val="bg1"/>
                          </a:solidFill>
                          <a:effectLst/>
                          <a:latin typeface="Calibri" panose="020F0502020204030204" pitchFamily="34" charset="0"/>
                        </a:rPr>
                        <a:t>Virkasalaisuuden rikkominen ja tuottamuksellinen virkasalaisuuden rikkominen (RL 40:5)</a:t>
                      </a:r>
                      <a:endParaRPr lang="en-US" sz="1400" dirty="0">
                        <a:solidFill>
                          <a:schemeClr val="bg1"/>
                        </a:solidFill>
                        <a:effectLst/>
                        <a:latin typeface="Calibri" panose="020F0502020204030204" pitchFamily="34" charset="0"/>
                        <a:ea typeface="Times New Roman" panose="02020603050405020304" pitchFamily="18" charset="0"/>
                      </a:endParaRPr>
                    </a:p>
                  </a:txBody>
                  <a:tcPr marL="51097" marR="51097" marT="0" marB="0" anchor="ctr"/>
                </a:tc>
                <a:tc>
                  <a:txBody>
                    <a:bodyPr/>
                    <a:lstStyle/>
                    <a:p>
                      <a:pPr algn="ctr">
                        <a:lnSpc>
                          <a:spcPct val="107000"/>
                        </a:lnSpc>
                        <a:spcAft>
                          <a:spcPts val="235"/>
                        </a:spcAft>
                      </a:pPr>
                      <a:r>
                        <a:rPr lang="fi-FI" sz="1400">
                          <a:effectLst/>
                          <a:latin typeface="Calibri" panose="020F0502020204030204" pitchFamily="34" charset="0"/>
                        </a:rPr>
                        <a:t>2 vuotta</a:t>
                      </a:r>
                      <a:endParaRPr lang="en-US" sz="1400">
                        <a:effectLst/>
                        <a:latin typeface="Calibri" panose="020F0502020204030204" pitchFamily="34" charset="0"/>
                        <a:ea typeface="Times New Roman" panose="02020603050405020304" pitchFamily="18" charset="0"/>
                      </a:endParaRPr>
                    </a:p>
                  </a:txBody>
                  <a:tcPr marL="51097" marR="51097" marT="0" marB="0" anchor="ctr"/>
                </a:tc>
                <a:tc>
                  <a:txBody>
                    <a:bodyPr/>
                    <a:lstStyle/>
                    <a:p>
                      <a:pPr algn="ctr">
                        <a:lnSpc>
                          <a:spcPct val="107000"/>
                        </a:lnSpc>
                        <a:spcAft>
                          <a:spcPts val="235"/>
                        </a:spcAft>
                      </a:pPr>
                      <a:r>
                        <a:rPr lang="fi-FI" sz="1400" dirty="0">
                          <a:effectLst/>
                          <a:latin typeface="Calibri" panose="020F0502020204030204" pitchFamily="34" charset="0"/>
                        </a:rPr>
                        <a:t>5 vuotta</a:t>
                      </a:r>
                      <a:endParaRPr lang="en-US" sz="1400" dirty="0">
                        <a:effectLst/>
                        <a:latin typeface="Calibri" panose="020F0502020204030204" pitchFamily="34" charset="0"/>
                        <a:ea typeface="Times New Roman" panose="02020603050405020304" pitchFamily="18" charset="0"/>
                      </a:endParaRPr>
                    </a:p>
                  </a:txBody>
                  <a:tcPr marL="51097" marR="51097" marT="0" marB="0" anchor="ctr"/>
                </a:tc>
                <a:tc>
                  <a:txBody>
                    <a:bodyPr/>
                    <a:lstStyle/>
                    <a:p>
                      <a:pPr algn="ctr">
                        <a:lnSpc>
                          <a:spcPct val="107000"/>
                        </a:lnSpc>
                        <a:spcAft>
                          <a:spcPts val="235"/>
                        </a:spcAft>
                      </a:pPr>
                      <a:r>
                        <a:rPr lang="fi-FI" sz="1400">
                          <a:effectLst/>
                          <a:latin typeface="Calibri" panose="020F0502020204030204" pitchFamily="34" charset="0"/>
                        </a:rPr>
                        <a:t>5 vuotta</a:t>
                      </a:r>
                      <a:endParaRPr lang="en-US" sz="1400">
                        <a:effectLst/>
                        <a:latin typeface="Calibri" panose="020F0502020204030204" pitchFamily="34" charset="0"/>
                        <a:ea typeface="Times New Roman" panose="02020603050405020304" pitchFamily="18" charset="0"/>
                      </a:endParaRPr>
                    </a:p>
                  </a:txBody>
                  <a:tcPr marL="51097" marR="51097" marT="0" marB="0" anchor="ctr"/>
                </a:tc>
                <a:tc>
                  <a:txBody>
                    <a:bodyPr/>
                    <a:lstStyle/>
                    <a:p>
                      <a:pPr algn="ctr">
                        <a:lnSpc>
                          <a:spcPct val="107000"/>
                        </a:lnSpc>
                        <a:spcAft>
                          <a:spcPts val="235"/>
                        </a:spcAft>
                      </a:pPr>
                      <a:r>
                        <a:rPr lang="fi-FI" sz="1400">
                          <a:effectLst/>
                          <a:latin typeface="Calibri" panose="020F0502020204030204" pitchFamily="34" charset="0"/>
                        </a:rPr>
                        <a:t>Käyttö- ja muutosloki</a:t>
                      </a:r>
                      <a:endParaRPr lang="en-US" sz="1400">
                        <a:effectLst/>
                        <a:latin typeface="Calibri" panose="020F0502020204030204" pitchFamily="34" charset="0"/>
                        <a:ea typeface="Times New Roman" panose="02020603050405020304" pitchFamily="18" charset="0"/>
                      </a:endParaRPr>
                    </a:p>
                  </a:txBody>
                  <a:tcPr marL="51097" marR="51097" marT="0" marB="0" anchor="ctr"/>
                </a:tc>
              </a:tr>
              <a:tr h="303003">
                <a:tc>
                  <a:txBody>
                    <a:bodyPr/>
                    <a:lstStyle/>
                    <a:p>
                      <a:pPr algn="ctr">
                        <a:lnSpc>
                          <a:spcPct val="107000"/>
                        </a:lnSpc>
                        <a:spcAft>
                          <a:spcPts val="235"/>
                        </a:spcAft>
                      </a:pPr>
                      <a:r>
                        <a:rPr lang="fi-FI" sz="1400" dirty="0">
                          <a:solidFill>
                            <a:schemeClr val="bg1"/>
                          </a:solidFill>
                          <a:effectLst/>
                          <a:latin typeface="Calibri" panose="020F0502020204030204" pitchFamily="34" charset="0"/>
                        </a:rPr>
                        <a:t>Salassapitorikos (RL 38:1)</a:t>
                      </a:r>
                      <a:endParaRPr lang="en-US" sz="1400" dirty="0">
                        <a:solidFill>
                          <a:schemeClr val="bg1"/>
                        </a:solidFill>
                        <a:effectLst/>
                        <a:latin typeface="Calibri" panose="020F0502020204030204" pitchFamily="34" charset="0"/>
                        <a:ea typeface="Times New Roman" panose="02020603050405020304" pitchFamily="18" charset="0"/>
                      </a:endParaRPr>
                    </a:p>
                  </a:txBody>
                  <a:tcPr marL="51097" marR="51097" marT="0" marB="0" anchor="ctr"/>
                </a:tc>
                <a:tc>
                  <a:txBody>
                    <a:bodyPr/>
                    <a:lstStyle/>
                    <a:p>
                      <a:pPr algn="ctr">
                        <a:lnSpc>
                          <a:spcPct val="107000"/>
                        </a:lnSpc>
                        <a:spcAft>
                          <a:spcPts val="235"/>
                        </a:spcAft>
                      </a:pPr>
                      <a:r>
                        <a:rPr lang="fi-FI" sz="1400">
                          <a:effectLst/>
                          <a:latin typeface="Calibri" panose="020F0502020204030204" pitchFamily="34" charset="0"/>
                        </a:rPr>
                        <a:t>1 vuosi</a:t>
                      </a:r>
                      <a:endParaRPr lang="en-US" sz="1400">
                        <a:effectLst/>
                        <a:latin typeface="Calibri" panose="020F0502020204030204" pitchFamily="34" charset="0"/>
                        <a:ea typeface="Times New Roman" panose="02020603050405020304" pitchFamily="18" charset="0"/>
                      </a:endParaRPr>
                    </a:p>
                  </a:txBody>
                  <a:tcPr marL="51097" marR="51097" marT="0" marB="0" anchor="ctr"/>
                </a:tc>
                <a:tc>
                  <a:txBody>
                    <a:bodyPr/>
                    <a:lstStyle/>
                    <a:p>
                      <a:pPr algn="ctr">
                        <a:lnSpc>
                          <a:spcPct val="107000"/>
                        </a:lnSpc>
                        <a:spcAft>
                          <a:spcPts val="235"/>
                        </a:spcAft>
                      </a:pPr>
                      <a:r>
                        <a:rPr lang="fi-FI" sz="1400">
                          <a:effectLst/>
                          <a:latin typeface="Calibri" panose="020F0502020204030204" pitchFamily="34" charset="0"/>
                        </a:rPr>
                        <a:t>5 vuotta</a:t>
                      </a:r>
                      <a:endParaRPr lang="en-US" sz="1400">
                        <a:effectLst/>
                        <a:latin typeface="Calibri" panose="020F0502020204030204" pitchFamily="34" charset="0"/>
                        <a:ea typeface="Times New Roman" panose="02020603050405020304" pitchFamily="18" charset="0"/>
                      </a:endParaRPr>
                    </a:p>
                  </a:txBody>
                  <a:tcPr marL="51097" marR="51097" marT="0" marB="0" anchor="ctr"/>
                </a:tc>
                <a:tc>
                  <a:txBody>
                    <a:bodyPr/>
                    <a:lstStyle/>
                    <a:p>
                      <a:pPr algn="ctr">
                        <a:lnSpc>
                          <a:spcPct val="107000"/>
                        </a:lnSpc>
                        <a:spcAft>
                          <a:spcPts val="235"/>
                        </a:spcAft>
                      </a:pPr>
                      <a:r>
                        <a:rPr lang="fi-FI" sz="1400">
                          <a:effectLst/>
                          <a:latin typeface="Calibri" panose="020F0502020204030204" pitchFamily="34" charset="0"/>
                        </a:rPr>
                        <a:t>5 vuotta</a:t>
                      </a:r>
                      <a:endParaRPr lang="en-US" sz="1400">
                        <a:effectLst/>
                        <a:latin typeface="Calibri" panose="020F0502020204030204" pitchFamily="34" charset="0"/>
                        <a:ea typeface="Times New Roman" panose="02020603050405020304" pitchFamily="18" charset="0"/>
                      </a:endParaRPr>
                    </a:p>
                  </a:txBody>
                  <a:tcPr marL="51097" marR="51097" marT="0" marB="0" anchor="ctr"/>
                </a:tc>
                <a:tc>
                  <a:txBody>
                    <a:bodyPr/>
                    <a:lstStyle/>
                    <a:p>
                      <a:pPr algn="ctr">
                        <a:lnSpc>
                          <a:spcPct val="107000"/>
                        </a:lnSpc>
                        <a:spcAft>
                          <a:spcPts val="235"/>
                        </a:spcAft>
                      </a:pPr>
                      <a:r>
                        <a:rPr lang="fi-FI" sz="1400">
                          <a:effectLst/>
                          <a:latin typeface="Calibri" panose="020F0502020204030204" pitchFamily="34" charset="0"/>
                        </a:rPr>
                        <a:t>Käyttö- ja muutosloki</a:t>
                      </a:r>
                      <a:endParaRPr lang="en-US" sz="1400">
                        <a:effectLst/>
                        <a:latin typeface="Calibri" panose="020F0502020204030204" pitchFamily="34" charset="0"/>
                        <a:ea typeface="Times New Roman" panose="02020603050405020304" pitchFamily="18" charset="0"/>
                      </a:endParaRPr>
                    </a:p>
                  </a:txBody>
                  <a:tcPr marL="51097" marR="51097" marT="0" marB="0" anchor="ctr"/>
                </a:tc>
              </a:tr>
              <a:tr h="475957">
                <a:tc>
                  <a:txBody>
                    <a:bodyPr/>
                    <a:lstStyle/>
                    <a:p>
                      <a:pPr algn="ctr">
                        <a:lnSpc>
                          <a:spcPct val="107000"/>
                        </a:lnSpc>
                        <a:spcAft>
                          <a:spcPts val="235"/>
                        </a:spcAft>
                      </a:pPr>
                      <a:r>
                        <a:rPr lang="fi-FI" sz="1400">
                          <a:solidFill>
                            <a:schemeClr val="bg1"/>
                          </a:solidFill>
                          <a:effectLst/>
                          <a:latin typeface="Calibri" panose="020F0502020204030204" pitchFamily="34" charset="0"/>
                        </a:rPr>
                        <a:t>Viestintäsalaisuuden loukkaus </a:t>
                      </a:r>
                      <a:endParaRPr lang="en-US" sz="1400">
                        <a:solidFill>
                          <a:schemeClr val="bg1"/>
                        </a:solidFill>
                        <a:effectLst/>
                        <a:latin typeface="Calibri" panose="020F0502020204030204" pitchFamily="34" charset="0"/>
                      </a:endParaRPr>
                    </a:p>
                    <a:p>
                      <a:pPr algn="ctr">
                        <a:lnSpc>
                          <a:spcPct val="107000"/>
                        </a:lnSpc>
                        <a:spcAft>
                          <a:spcPts val="235"/>
                        </a:spcAft>
                      </a:pPr>
                      <a:r>
                        <a:rPr lang="fi-FI" sz="1400">
                          <a:solidFill>
                            <a:schemeClr val="bg1"/>
                          </a:solidFill>
                          <a:effectLst/>
                          <a:latin typeface="Calibri" panose="020F0502020204030204" pitchFamily="34" charset="0"/>
                        </a:rPr>
                        <a:t>(RL 38:3)</a:t>
                      </a:r>
                      <a:endParaRPr lang="en-US" sz="1400">
                        <a:solidFill>
                          <a:schemeClr val="bg1"/>
                        </a:solidFill>
                        <a:effectLst/>
                        <a:latin typeface="Calibri" panose="020F0502020204030204" pitchFamily="34" charset="0"/>
                        <a:ea typeface="Times New Roman" panose="02020603050405020304" pitchFamily="18" charset="0"/>
                      </a:endParaRPr>
                    </a:p>
                  </a:txBody>
                  <a:tcPr marL="51097" marR="51097" marT="0" marB="0" anchor="ctr"/>
                </a:tc>
                <a:tc>
                  <a:txBody>
                    <a:bodyPr/>
                    <a:lstStyle/>
                    <a:p>
                      <a:pPr algn="ctr">
                        <a:lnSpc>
                          <a:spcPct val="107000"/>
                        </a:lnSpc>
                        <a:spcAft>
                          <a:spcPts val="235"/>
                        </a:spcAft>
                      </a:pPr>
                      <a:r>
                        <a:rPr lang="fi-FI" sz="1400">
                          <a:effectLst/>
                          <a:latin typeface="Calibri" panose="020F0502020204030204" pitchFamily="34" charset="0"/>
                        </a:rPr>
                        <a:t>2 vuotta</a:t>
                      </a:r>
                      <a:endParaRPr lang="en-US" sz="1400">
                        <a:effectLst/>
                        <a:latin typeface="Calibri" panose="020F0502020204030204" pitchFamily="34" charset="0"/>
                        <a:ea typeface="Times New Roman" panose="02020603050405020304" pitchFamily="18" charset="0"/>
                      </a:endParaRPr>
                    </a:p>
                  </a:txBody>
                  <a:tcPr marL="51097" marR="51097" marT="0" marB="0" anchor="ctr"/>
                </a:tc>
                <a:tc>
                  <a:txBody>
                    <a:bodyPr/>
                    <a:lstStyle/>
                    <a:p>
                      <a:pPr algn="ctr">
                        <a:lnSpc>
                          <a:spcPct val="107000"/>
                        </a:lnSpc>
                        <a:spcAft>
                          <a:spcPts val="235"/>
                        </a:spcAft>
                      </a:pPr>
                      <a:r>
                        <a:rPr lang="fi-FI" sz="1400">
                          <a:effectLst/>
                          <a:latin typeface="Calibri" panose="020F0502020204030204" pitchFamily="34" charset="0"/>
                        </a:rPr>
                        <a:t>5 vuotta</a:t>
                      </a:r>
                      <a:endParaRPr lang="en-US" sz="1400">
                        <a:effectLst/>
                        <a:latin typeface="Calibri" panose="020F0502020204030204" pitchFamily="34" charset="0"/>
                        <a:ea typeface="Times New Roman" panose="02020603050405020304" pitchFamily="18" charset="0"/>
                      </a:endParaRPr>
                    </a:p>
                  </a:txBody>
                  <a:tcPr marL="51097" marR="51097" marT="0" marB="0" anchor="ctr"/>
                </a:tc>
                <a:tc>
                  <a:txBody>
                    <a:bodyPr/>
                    <a:lstStyle/>
                    <a:p>
                      <a:pPr algn="ctr">
                        <a:lnSpc>
                          <a:spcPct val="107000"/>
                        </a:lnSpc>
                        <a:spcAft>
                          <a:spcPts val="235"/>
                        </a:spcAft>
                      </a:pPr>
                      <a:r>
                        <a:rPr lang="fi-FI" sz="1400">
                          <a:effectLst/>
                          <a:latin typeface="Calibri" panose="020F0502020204030204" pitchFamily="34" charset="0"/>
                        </a:rPr>
                        <a:t>5 vuotta</a:t>
                      </a:r>
                      <a:endParaRPr lang="en-US" sz="1400">
                        <a:effectLst/>
                        <a:latin typeface="Calibri" panose="020F0502020204030204" pitchFamily="34" charset="0"/>
                        <a:ea typeface="Times New Roman" panose="02020603050405020304" pitchFamily="18" charset="0"/>
                      </a:endParaRPr>
                    </a:p>
                  </a:txBody>
                  <a:tcPr marL="51097" marR="51097" marT="0" marB="0" anchor="ctr"/>
                </a:tc>
                <a:tc>
                  <a:txBody>
                    <a:bodyPr/>
                    <a:lstStyle/>
                    <a:p>
                      <a:pPr algn="ctr">
                        <a:lnSpc>
                          <a:spcPct val="107000"/>
                        </a:lnSpc>
                        <a:spcAft>
                          <a:spcPts val="235"/>
                        </a:spcAft>
                      </a:pPr>
                      <a:r>
                        <a:rPr lang="fi-FI" sz="1400">
                          <a:effectLst/>
                          <a:latin typeface="Calibri" panose="020F0502020204030204" pitchFamily="34" charset="0"/>
                        </a:rPr>
                        <a:t>Ylläpitoloki, Käyttö- ja muutosloki</a:t>
                      </a:r>
                      <a:endParaRPr lang="en-US" sz="1400">
                        <a:effectLst/>
                        <a:latin typeface="Calibri" panose="020F0502020204030204" pitchFamily="34" charset="0"/>
                        <a:ea typeface="Times New Roman" panose="02020603050405020304" pitchFamily="18" charset="0"/>
                      </a:endParaRPr>
                    </a:p>
                  </a:txBody>
                  <a:tcPr marL="51097" marR="51097" marT="0" marB="0" anchor="ctr"/>
                </a:tc>
              </a:tr>
              <a:tr h="436332">
                <a:tc>
                  <a:txBody>
                    <a:bodyPr/>
                    <a:lstStyle/>
                    <a:p>
                      <a:pPr algn="ctr">
                        <a:lnSpc>
                          <a:spcPct val="107000"/>
                        </a:lnSpc>
                        <a:spcAft>
                          <a:spcPts val="235"/>
                        </a:spcAft>
                      </a:pPr>
                      <a:r>
                        <a:rPr lang="fi-FI" sz="1400">
                          <a:solidFill>
                            <a:schemeClr val="bg1"/>
                          </a:solidFill>
                          <a:effectLst/>
                          <a:latin typeface="Calibri" panose="020F0502020204030204" pitchFamily="34" charset="0"/>
                        </a:rPr>
                        <a:t>Törkeä viestintäsalaisuuden loukkaus (RL 38:4)</a:t>
                      </a:r>
                      <a:endParaRPr lang="en-US" sz="1400">
                        <a:solidFill>
                          <a:schemeClr val="bg1"/>
                        </a:solidFill>
                        <a:effectLst/>
                        <a:latin typeface="Calibri" panose="020F0502020204030204" pitchFamily="34" charset="0"/>
                        <a:ea typeface="Times New Roman" panose="02020603050405020304" pitchFamily="18" charset="0"/>
                      </a:endParaRPr>
                    </a:p>
                  </a:txBody>
                  <a:tcPr marL="51097" marR="51097" marT="0" marB="0" anchor="ctr"/>
                </a:tc>
                <a:tc>
                  <a:txBody>
                    <a:bodyPr/>
                    <a:lstStyle/>
                    <a:p>
                      <a:pPr algn="ctr">
                        <a:lnSpc>
                          <a:spcPct val="107000"/>
                        </a:lnSpc>
                        <a:spcAft>
                          <a:spcPts val="235"/>
                        </a:spcAft>
                      </a:pPr>
                      <a:r>
                        <a:rPr lang="fi-FI" sz="1400">
                          <a:effectLst/>
                          <a:latin typeface="Calibri" panose="020F0502020204030204" pitchFamily="34" charset="0"/>
                        </a:rPr>
                        <a:t>3 vuotta</a:t>
                      </a:r>
                      <a:endParaRPr lang="en-US" sz="1400">
                        <a:effectLst/>
                        <a:latin typeface="Calibri" panose="020F0502020204030204" pitchFamily="34" charset="0"/>
                        <a:ea typeface="Times New Roman" panose="02020603050405020304" pitchFamily="18" charset="0"/>
                      </a:endParaRPr>
                    </a:p>
                  </a:txBody>
                  <a:tcPr marL="51097" marR="51097" marT="0" marB="0" anchor="ctr"/>
                </a:tc>
                <a:tc>
                  <a:txBody>
                    <a:bodyPr/>
                    <a:lstStyle/>
                    <a:p>
                      <a:pPr algn="ctr">
                        <a:lnSpc>
                          <a:spcPct val="107000"/>
                        </a:lnSpc>
                        <a:spcAft>
                          <a:spcPts val="235"/>
                        </a:spcAft>
                      </a:pPr>
                      <a:r>
                        <a:rPr lang="fi-FI" sz="1400">
                          <a:effectLst/>
                          <a:latin typeface="Calibri" panose="020F0502020204030204" pitchFamily="34" charset="0"/>
                        </a:rPr>
                        <a:t>10 vuotta</a:t>
                      </a:r>
                      <a:endParaRPr lang="en-US" sz="1400">
                        <a:effectLst/>
                        <a:latin typeface="Calibri" panose="020F0502020204030204" pitchFamily="34" charset="0"/>
                        <a:ea typeface="Times New Roman" panose="02020603050405020304" pitchFamily="18" charset="0"/>
                      </a:endParaRPr>
                    </a:p>
                  </a:txBody>
                  <a:tcPr marL="51097" marR="51097" marT="0" marB="0" anchor="ctr"/>
                </a:tc>
                <a:tc>
                  <a:txBody>
                    <a:bodyPr/>
                    <a:lstStyle/>
                    <a:p>
                      <a:pPr algn="ctr">
                        <a:lnSpc>
                          <a:spcPct val="107000"/>
                        </a:lnSpc>
                        <a:spcAft>
                          <a:spcPts val="235"/>
                        </a:spcAft>
                      </a:pPr>
                      <a:r>
                        <a:rPr lang="fi-FI" sz="1400">
                          <a:effectLst/>
                          <a:latin typeface="Calibri" panose="020F0502020204030204" pitchFamily="34" charset="0"/>
                        </a:rPr>
                        <a:t>10 vuotta</a:t>
                      </a:r>
                      <a:endParaRPr lang="en-US" sz="1400">
                        <a:effectLst/>
                        <a:latin typeface="Calibri" panose="020F0502020204030204" pitchFamily="34" charset="0"/>
                        <a:ea typeface="Times New Roman" panose="02020603050405020304" pitchFamily="18" charset="0"/>
                      </a:endParaRPr>
                    </a:p>
                  </a:txBody>
                  <a:tcPr marL="51097" marR="51097" marT="0" marB="0" anchor="ctr"/>
                </a:tc>
                <a:tc>
                  <a:txBody>
                    <a:bodyPr/>
                    <a:lstStyle/>
                    <a:p>
                      <a:pPr algn="ctr">
                        <a:lnSpc>
                          <a:spcPct val="107000"/>
                        </a:lnSpc>
                        <a:spcAft>
                          <a:spcPts val="235"/>
                        </a:spcAft>
                      </a:pPr>
                      <a:r>
                        <a:rPr lang="fi-FI" sz="1400">
                          <a:effectLst/>
                          <a:latin typeface="Calibri" panose="020F0502020204030204" pitchFamily="34" charset="0"/>
                        </a:rPr>
                        <a:t>Ylläpitoloki, Käyttö- ja muutosloki</a:t>
                      </a:r>
                      <a:endParaRPr lang="en-US" sz="1400">
                        <a:effectLst/>
                        <a:latin typeface="Calibri" panose="020F0502020204030204" pitchFamily="34" charset="0"/>
                        <a:ea typeface="Times New Roman" panose="02020603050405020304" pitchFamily="18" charset="0"/>
                      </a:endParaRPr>
                    </a:p>
                  </a:txBody>
                  <a:tcPr marL="51097" marR="51097" marT="0" marB="0" anchor="ctr"/>
                </a:tc>
              </a:tr>
              <a:tr h="303003">
                <a:tc>
                  <a:txBody>
                    <a:bodyPr/>
                    <a:lstStyle/>
                    <a:p>
                      <a:pPr algn="ctr">
                        <a:lnSpc>
                          <a:spcPct val="107000"/>
                        </a:lnSpc>
                        <a:spcAft>
                          <a:spcPts val="235"/>
                        </a:spcAft>
                      </a:pPr>
                      <a:r>
                        <a:rPr lang="fi-FI" sz="1400">
                          <a:solidFill>
                            <a:schemeClr val="bg1"/>
                          </a:solidFill>
                          <a:effectLst/>
                          <a:latin typeface="Calibri" panose="020F0502020204030204" pitchFamily="34" charset="0"/>
                        </a:rPr>
                        <a:t>Tietojärjestelmän häirintä (RL 38:7a)</a:t>
                      </a:r>
                      <a:endParaRPr lang="en-US" sz="1400">
                        <a:solidFill>
                          <a:schemeClr val="bg1"/>
                        </a:solidFill>
                        <a:effectLst/>
                        <a:latin typeface="Calibri" panose="020F0502020204030204" pitchFamily="34" charset="0"/>
                        <a:ea typeface="Times New Roman" panose="02020603050405020304" pitchFamily="18" charset="0"/>
                      </a:endParaRPr>
                    </a:p>
                  </a:txBody>
                  <a:tcPr marL="51097" marR="51097" marT="0" marB="0" anchor="ctr"/>
                </a:tc>
                <a:tc>
                  <a:txBody>
                    <a:bodyPr/>
                    <a:lstStyle/>
                    <a:p>
                      <a:pPr algn="ctr">
                        <a:lnSpc>
                          <a:spcPct val="107000"/>
                        </a:lnSpc>
                        <a:spcAft>
                          <a:spcPts val="235"/>
                        </a:spcAft>
                      </a:pPr>
                      <a:r>
                        <a:rPr lang="fi-FI" sz="1400">
                          <a:effectLst/>
                          <a:latin typeface="Calibri" panose="020F0502020204030204" pitchFamily="34" charset="0"/>
                        </a:rPr>
                        <a:t>2 vuotta</a:t>
                      </a:r>
                      <a:endParaRPr lang="en-US" sz="1400">
                        <a:effectLst/>
                        <a:latin typeface="Calibri" panose="020F0502020204030204" pitchFamily="34" charset="0"/>
                        <a:ea typeface="Times New Roman" panose="02020603050405020304" pitchFamily="18" charset="0"/>
                      </a:endParaRPr>
                    </a:p>
                  </a:txBody>
                  <a:tcPr marL="51097" marR="51097" marT="0" marB="0" anchor="ctr"/>
                </a:tc>
                <a:tc>
                  <a:txBody>
                    <a:bodyPr/>
                    <a:lstStyle/>
                    <a:p>
                      <a:pPr algn="ctr">
                        <a:lnSpc>
                          <a:spcPct val="107000"/>
                        </a:lnSpc>
                        <a:spcAft>
                          <a:spcPts val="235"/>
                        </a:spcAft>
                      </a:pPr>
                      <a:r>
                        <a:rPr lang="fi-FI" sz="1400">
                          <a:effectLst/>
                          <a:latin typeface="Calibri" panose="020F0502020204030204" pitchFamily="34" charset="0"/>
                        </a:rPr>
                        <a:t>5 vuotta</a:t>
                      </a:r>
                      <a:endParaRPr lang="en-US" sz="1400">
                        <a:effectLst/>
                        <a:latin typeface="Calibri" panose="020F0502020204030204" pitchFamily="34" charset="0"/>
                        <a:ea typeface="Times New Roman" panose="02020603050405020304" pitchFamily="18" charset="0"/>
                      </a:endParaRPr>
                    </a:p>
                  </a:txBody>
                  <a:tcPr marL="51097" marR="51097" marT="0" marB="0" anchor="ctr"/>
                </a:tc>
                <a:tc>
                  <a:txBody>
                    <a:bodyPr/>
                    <a:lstStyle/>
                    <a:p>
                      <a:pPr algn="ctr">
                        <a:lnSpc>
                          <a:spcPct val="107000"/>
                        </a:lnSpc>
                        <a:spcAft>
                          <a:spcPts val="235"/>
                        </a:spcAft>
                      </a:pPr>
                      <a:r>
                        <a:rPr lang="fi-FI" sz="1400">
                          <a:effectLst/>
                          <a:latin typeface="Calibri" panose="020F0502020204030204" pitchFamily="34" charset="0"/>
                        </a:rPr>
                        <a:t>5 vuotta</a:t>
                      </a:r>
                      <a:endParaRPr lang="en-US" sz="1400">
                        <a:effectLst/>
                        <a:latin typeface="Calibri" panose="020F0502020204030204" pitchFamily="34" charset="0"/>
                        <a:ea typeface="Times New Roman" panose="02020603050405020304" pitchFamily="18" charset="0"/>
                      </a:endParaRPr>
                    </a:p>
                  </a:txBody>
                  <a:tcPr marL="51097" marR="51097" marT="0" marB="0" anchor="ctr"/>
                </a:tc>
                <a:tc>
                  <a:txBody>
                    <a:bodyPr/>
                    <a:lstStyle/>
                    <a:p>
                      <a:pPr algn="ctr">
                        <a:lnSpc>
                          <a:spcPct val="107000"/>
                        </a:lnSpc>
                        <a:spcAft>
                          <a:spcPts val="235"/>
                        </a:spcAft>
                      </a:pPr>
                      <a:r>
                        <a:rPr lang="fi-FI" sz="1400">
                          <a:effectLst/>
                          <a:latin typeface="Calibri" panose="020F0502020204030204" pitchFamily="34" charset="0"/>
                        </a:rPr>
                        <a:t>Käyttö- ja muutosloki</a:t>
                      </a:r>
                      <a:endParaRPr lang="en-US" sz="1400">
                        <a:effectLst/>
                        <a:latin typeface="Calibri" panose="020F0502020204030204" pitchFamily="34" charset="0"/>
                        <a:ea typeface="Times New Roman" panose="02020603050405020304" pitchFamily="18" charset="0"/>
                      </a:endParaRPr>
                    </a:p>
                  </a:txBody>
                  <a:tcPr marL="51097" marR="51097" marT="0" marB="0" anchor="ctr"/>
                </a:tc>
              </a:tr>
              <a:tr h="475957">
                <a:tc>
                  <a:txBody>
                    <a:bodyPr/>
                    <a:lstStyle/>
                    <a:p>
                      <a:pPr algn="ctr">
                        <a:lnSpc>
                          <a:spcPct val="107000"/>
                        </a:lnSpc>
                        <a:spcAft>
                          <a:spcPts val="235"/>
                        </a:spcAft>
                      </a:pPr>
                      <a:r>
                        <a:rPr lang="fi-FI" sz="1400">
                          <a:solidFill>
                            <a:schemeClr val="bg1"/>
                          </a:solidFill>
                          <a:effectLst/>
                          <a:latin typeface="Calibri" panose="020F0502020204030204" pitchFamily="34" charset="0"/>
                        </a:rPr>
                        <a:t>Törkeä tietojärjestelmän häirintä</a:t>
                      </a:r>
                      <a:endParaRPr lang="en-US" sz="1400">
                        <a:solidFill>
                          <a:schemeClr val="bg1"/>
                        </a:solidFill>
                        <a:effectLst/>
                        <a:latin typeface="Calibri" panose="020F0502020204030204" pitchFamily="34" charset="0"/>
                      </a:endParaRPr>
                    </a:p>
                    <a:p>
                      <a:pPr algn="ctr">
                        <a:lnSpc>
                          <a:spcPct val="107000"/>
                        </a:lnSpc>
                        <a:spcAft>
                          <a:spcPts val="235"/>
                        </a:spcAft>
                      </a:pPr>
                      <a:r>
                        <a:rPr lang="fi-FI" sz="1400">
                          <a:solidFill>
                            <a:schemeClr val="bg1"/>
                          </a:solidFill>
                          <a:effectLst/>
                          <a:latin typeface="Calibri" panose="020F0502020204030204" pitchFamily="34" charset="0"/>
                        </a:rPr>
                        <a:t>(RL 38:7b)</a:t>
                      </a:r>
                      <a:endParaRPr lang="en-US" sz="1400">
                        <a:solidFill>
                          <a:schemeClr val="bg1"/>
                        </a:solidFill>
                        <a:effectLst/>
                        <a:latin typeface="Calibri" panose="020F0502020204030204" pitchFamily="34" charset="0"/>
                        <a:ea typeface="Times New Roman" panose="02020603050405020304" pitchFamily="18" charset="0"/>
                      </a:endParaRPr>
                    </a:p>
                  </a:txBody>
                  <a:tcPr marL="51097" marR="51097" marT="0" marB="0" anchor="ctr"/>
                </a:tc>
                <a:tc>
                  <a:txBody>
                    <a:bodyPr/>
                    <a:lstStyle/>
                    <a:p>
                      <a:pPr algn="ctr">
                        <a:lnSpc>
                          <a:spcPct val="107000"/>
                        </a:lnSpc>
                        <a:spcAft>
                          <a:spcPts val="235"/>
                        </a:spcAft>
                      </a:pPr>
                      <a:r>
                        <a:rPr lang="fi-FI" sz="1400">
                          <a:effectLst/>
                          <a:latin typeface="Calibri" panose="020F0502020204030204" pitchFamily="34" charset="0"/>
                        </a:rPr>
                        <a:t>5 vuotta</a:t>
                      </a:r>
                      <a:endParaRPr lang="en-US" sz="1400">
                        <a:effectLst/>
                        <a:latin typeface="Calibri" panose="020F0502020204030204" pitchFamily="34" charset="0"/>
                        <a:ea typeface="Times New Roman" panose="02020603050405020304" pitchFamily="18" charset="0"/>
                      </a:endParaRPr>
                    </a:p>
                  </a:txBody>
                  <a:tcPr marL="51097" marR="51097" marT="0" marB="0" anchor="ctr"/>
                </a:tc>
                <a:tc>
                  <a:txBody>
                    <a:bodyPr/>
                    <a:lstStyle/>
                    <a:p>
                      <a:pPr algn="ctr">
                        <a:lnSpc>
                          <a:spcPct val="107000"/>
                        </a:lnSpc>
                        <a:spcAft>
                          <a:spcPts val="235"/>
                        </a:spcAft>
                      </a:pPr>
                      <a:r>
                        <a:rPr lang="fi-FI" sz="1400">
                          <a:effectLst/>
                          <a:latin typeface="Calibri" panose="020F0502020204030204" pitchFamily="34" charset="0"/>
                        </a:rPr>
                        <a:t>10 vuotta</a:t>
                      </a:r>
                      <a:endParaRPr lang="en-US" sz="1400">
                        <a:effectLst/>
                        <a:latin typeface="Calibri" panose="020F0502020204030204" pitchFamily="34" charset="0"/>
                        <a:ea typeface="Times New Roman" panose="02020603050405020304" pitchFamily="18" charset="0"/>
                      </a:endParaRPr>
                    </a:p>
                  </a:txBody>
                  <a:tcPr marL="51097" marR="51097" marT="0" marB="0" anchor="ctr"/>
                </a:tc>
                <a:tc>
                  <a:txBody>
                    <a:bodyPr/>
                    <a:lstStyle/>
                    <a:p>
                      <a:pPr algn="ctr">
                        <a:lnSpc>
                          <a:spcPct val="107000"/>
                        </a:lnSpc>
                        <a:spcAft>
                          <a:spcPts val="235"/>
                        </a:spcAft>
                      </a:pPr>
                      <a:r>
                        <a:rPr lang="fi-FI" sz="1400">
                          <a:effectLst/>
                          <a:latin typeface="Calibri" panose="020F0502020204030204" pitchFamily="34" charset="0"/>
                        </a:rPr>
                        <a:t>10 vuotta</a:t>
                      </a:r>
                      <a:endParaRPr lang="en-US" sz="1400">
                        <a:effectLst/>
                        <a:latin typeface="Calibri" panose="020F0502020204030204" pitchFamily="34" charset="0"/>
                        <a:ea typeface="Times New Roman" panose="02020603050405020304" pitchFamily="18" charset="0"/>
                      </a:endParaRPr>
                    </a:p>
                  </a:txBody>
                  <a:tcPr marL="51097" marR="51097" marT="0" marB="0" anchor="ctr"/>
                </a:tc>
                <a:tc>
                  <a:txBody>
                    <a:bodyPr/>
                    <a:lstStyle/>
                    <a:p>
                      <a:pPr algn="ctr">
                        <a:lnSpc>
                          <a:spcPct val="107000"/>
                        </a:lnSpc>
                        <a:spcAft>
                          <a:spcPts val="235"/>
                        </a:spcAft>
                      </a:pPr>
                      <a:r>
                        <a:rPr lang="fi-FI" sz="1400" dirty="0">
                          <a:effectLst/>
                          <a:latin typeface="Calibri" panose="020F0502020204030204" pitchFamily="34" charset="0"/>
                        </a:rPr>
                        <a:t>Käyttö- ja muutosloki</a:t>
                      </a:r>
                      <a:endParaRPr lang="en-US" sz="1400" dirty="0">
                        <a:effectLst/>
                        <a:latin typeface="Calibri" panose="020F0502020204030204" pitchFamily="34" charset="0"/>
                        <a:ea typeface="Times New Roman" panose="02020603050405020304" pitchFamily="18" charset="0"/>
                      </a:endParaRPr>
                    </a:p>
                  </a:txBody>
                  <a:tcPr marL="51097" marR="51097" marT="0" marB="0" anchor="ctr"/>
                </a:tc>
              </a:tr>
              <a:tr h="303003">
                <a:tc>
                  <a:txBody>
                    <a:bodyPr/>
                    <a:lstStyle/>
                    <a:p>
                      <a:pPr algn="ctr">
                        <a:lnSpc>
                          <a:spcPct val="107000"/>
                        </a:lnSpc>
                        <a:spcAft>
                          <a:spcPts val="235"/>
                        </a:spcAft>
                      </a:pPr>
                      <a:r>
                        <a:rPr lang="fi-FI" sz="1400">
                          <a:solidFill>
                            <a:schemeClr val="bg1"/>
                          </a:solidFill>
                          <a:effectLst/>
                          <a:latin typeface="Calibri" panose="020F0502020204030204" pitchFamily="34" charset="0"/>
                        </a:rPr>
                        <a:t>Tietomurto (RL 38:8)</a:t>
                      </a:r>
                      <a:endParaRPr lang="en-US" sz="1400">
                        <a:solidFill>
                          <a:schemeClr val="bg1"/>
                        </a:solidFill>
                        <a:effectLst/>
                        <a:latin typeface="Calibri" panose="020F0502020204030204" pitchFamily="34" charset="0"/>
                        <a:ea typeface="Times New Roman" panose="02020603050405020304" pitchFamily="18" charset="0"/>
                      </a:endParaRPr>
                    </a:p>
                  </a:txBody>
                  <a:tcPr marL="51097" marR="51097" marT="0" marB="0" anchor="ctr"/>
                </a:tc>
                <a:tc>
                  <a:txBody>
                    <a:bodyPr/>
                    <a:lstStyle/>
                    <a:p>
                      <a:pPr algn="ctr">
                        <a:lnSpc>
                          <a:spcPct val="107000"/>
                        </a:lnSpc>
                        <a:spcAft>
                          <a:spcPts val="235"/>
                        </a:spcAft>
                      </a:pPr>
                      <a:r>
                        <a:rPr lang="fi-FI" sz="1400">
                          <a:effectLst/>
                          <a:latin typeface="Calibri" panose="020F0502020204030204" pitchFamily="34" charset="0"/>
                        </a:rPr>
                        <a:t>2 vuotta</a:t>
                      </a:r>
                      <a:endParaRPr lang="en-US" sz="1400">
                        <a:effectLst/>
                        <a:latin typeface="Calibri" panose="020F0502020204030204" pitchFamily="34" charset="0"/>
                        <a:ea typeface="Times New Roman" panose="02020603050405020304" pitchFamily="18" charset="0"/>
                      </a:endParaRPr>
                    </a:p>
                  </a:txBody>
                  <a:tcPr marL="51097" marR="51097" marT="0" marB="0" anchor="ctr"/>
                </a:tc>
                <a:tc>
                  <a:txBody>
                    <a:bodyPr/>
                    <a:lstStyle/>
                    <a:p>
                      <a:pPr algn="ctr">
                        <a:lnSpc>
                          <a:spcPct val="107000"/>
                        </a:lnSpc>
                        <a:spcAft>
                          <a:spcPts val="235"/>
                        </a:spcAft>
                      </a:pPr>
                      <a:r>
                        <a:rPr lang="fi-FI" sz="1400">
                          <a:effectLst/>
                          <a:latin typeface="Calibri" panose="020F0502020204030204" pitchFamily="34" charset="0"/>
                        </a:rPr>
                        <a:t>5 vuotta</a:t>
                      </a:r>
                      <a:endParaRPr lang="en-US" sz="1400">
                        <a:effectLst/>
                        <a:latin typeface="Calibri" panose="020F0502020204030204" pitchFamily="34" charset="0"/>
                        <a:ea typeface="Times New Roman" panose="02020603050405020304" pitchFamily="18" charset="0"/>
                      </a:endParaRPr>
                    </a:p>
                  </a:txBody>
                  <a:tcPr marL="51097" marR="51097" marT="0" marB="0" anchor="ctr"/>
                </a:tc>
                <a:tc>
                  <a:txBody>
                    <a:bodyPr/>
                    <a:lstStyle/>
                    <a:p>
                      <a:pPr algn="ctr">
                        <a:lnSpc>
                          <a:spcPct val="107000"/>
                        </a:lnSpc>
                        <a:spcAft>
                          <a:spcPts val="235"/>
                        </a:spcAft>
                      </a:pPr>
                      <a:r>
                        <a:rPr lang="fi-FI" sz="1400">
                          <a:effectLst/>
                          <a:latin typeface="Calibri" panose="020F0502020204030204" pitchFamily="34" charset="0"/>
                        </a:rPr>
                        <a:t>5 vuotta</a:t>
                      </a:r>
                      <a:endParaRPr lang="en-US" sz="1400">
                        <a:effectLst/>
                        <a:latin typeface="Calibri" panose="020F0502020204030204" pitchFamily="34" charset="0"/>
                        <a:ea typeface="Times New Roman" panose="02020603050405020304" pitchFamily="18" charset="0"/>
                      </a:endParaRPr>
                    </a:p>
                  </a:txBody>
                  <a:tcPr marL="51097" marR="51097" marT="0" marB="0" anchor="ctr"/>
                </a:tc>
                <a:tc>
                  <a:txBody>
                    <a:bodyPr/>
                    <a:lstStyle/>
                    <a:p>
                      <a:pPr algn="ctr">
                        <a:lnSpc>
                          <a:spcPct val="107000"/>
                        </a:lnSpc>
                        <a:spcAft>
                          <a:spcPts val="0"/>
                        </a:spcAft>
                      </a:pPr>
                      <a:r>
                        <a:rPr lang="fi-FI" sz="1400">
                          <a:effectLst/>
                          <a:latin typeface="Calibri" panose="020F0502020204030204" pitchFamily="34" charset="0"/>
                        </a:rPr>
                        <a:t>Käyttö- ja muutosloki</a:t>
                      </a:r>
                      <a:endParaRPr lang="en-US" sz="1400">
                        <a:effectLst/>
                        <a:latin typeface="Calibri" panose="020F0502020204030204" pitchFamily="34" charset="0"/>
                        <a:ea typeface="Times New Roman" panose="02020603050405020304" pitchFamily="18" charset="0"/>
                      </a:endParaRPr>
                    </a:p>
                  </a:txBody>
                  <a:tcPr marL="51097" marR="51097" marT="0" marB="0" anchor="ctr"/>
                </a:tc>
              </a:tr>
              <a:tr h="303003">
                <a:tc>
                  <a:txBody>
                    <a:bodyPr/>
                    <a:lstStyle/>
                    <a:p>
                      <a:pPr algn="ctr">
                        <a:lnSpc>
                          <a:spcPct val="107000"/>
                        </a:lnSpc>
                        <a:spcAft>
                          <a:spcPts val="235"/>
                        </a:spcAft>
                      </a:pPr>
                      <a:r>
                        <a:rPr lang="fi-FI" sz="1400">
                          <a:solidFill>
                            <a:schemeClr val="bg1"/>
                          </a:solidFill>
                          <a:effectLst/>
                          <a:latin typeface="Calibri" panose="020F0502020204030204" pitchFamily="34" charset="0"/>
                        </a:rPr>
                        <a:t>Törkeä tietomurto (RL 38:8a),</a:t>
                      </a:r>
                      <a:endParaRPr lang="en-US" sz="1400">
                        <a:solidFill>
                          <a:schemeClr val="bg1"/>
                        </a:solidFill>
                        <a:effectLst/>
                        <a:latin typeface="Calibri" panose="020F0502020204030204" pitchFamily="34" charset="0"/>
                        <a:ea typeface="Times New Roman" panose="02020603050405020304" pitchFamily="18" charset="0"/>
                      </a:endParaRPr>
                    </a:p>
                  </a:txBody>
                  <a:tcPr marL="51097" marR="51097" marT="0" marB="0" anchor="ctr"/>
                </a:tc>
                <a:tc>
                  <a:txBody>
                    <a:bodyPr/>
                    <a:lstStyle/>
                    <a:p>
                      <a:pPr algn="ctr">
                        <a:lnSpc>
                          <a:spcPct val="107000"/>
                        </a:lnSpc>
                        <a:spcAft>
                          <a:spcPts val="235"/>
                        </a:spcAft>
                      </a:pPr>
                      <a:r>
                        <a:rPr lang="fi-FI" sz="1400">
                          <a:effectLst/>
                          <a:latin typeface="Calibri" panose="020F0502020204030204" pitchFamily="34" charset="0"/>
                        </a:rPr>
                        <a:t>3 vuotta</a:t>
                      </a:r>
                      <a:endParaRPr lang="en-US" sz="1400">
                        <a:effectLst/>
                        <a:latin typeface="Calibri" panose="020F0502020204030204" pitchFamily="34" charset="0"/>
                        <a:ea typeface="Times New Roman" panose="02020603050405020304" pitchFamily="18" charset="0"/>
                      </a:endParaRPr>
                    </a:p>
                  </a:txBody>
                  <a:tcPr marL="51097" marR="51097" marT="0" marB="0" anchor="ctr"/>
                </a:tc>
                <a:tc>
                  <a:txBody>
                    <a:bodyPr/>
                    <a:lstStyle/>
                    <a:p>
                      <a:pPr algn="ctr">
                        <a:lnSpc>
                          <a:spcPct val="107000"/>
                        </a:lnSpc>
                        <a:spcAft>
                          <a:spcPts val="235"/>
                        </a:spcAft>
                      </a:pPr>
                      <a:r>
                        <a:rPr lang="fi-FI" sz="1400">
                          <a:effectLst/>
                          <a:latin typeface="Calibri" panose="020F0502020204030204" pitchFamily="34" charset="0"/>
                        </a:rPr>
                        <a:t>10 vuotta</a:t>
                      </a:r>
                      <a:endParaRPr lang="en-US" sz="1400">
                        <a:effectLst/>
                        <a:latin typeface="Calibri" panose="020F0502020204030204" pitchFamily="34" charset="0"/>
                        <a:ea typeface="Times New Roman" panose="02020603050405020304" pitchFamily="18" charset="0"/>
                      </a:endParaRPr>
                    </a:p>
                  </a:txBody>
                  <a:tcPr marL="51097" marR="51097" marT="0" marB="0" anchor="ctr"/>
                </a:tc>
                <a:tc>
                  <a:txBody>
                    <a:bodyPr/>
                    <a:lstStyle/>
                    <a:p>
                      <a:pPr algn="ctr">
                        <a:lnSpc>
                          <a:spcPct val="107000"/>
                        </a:lnSpc>
                        <a:spcAft>
                          <a:spcPts val="235"/>
                        </a:spcAft>
                      </a:pPr>
                      <a:r>
                        <a:rPr lang="fi-FI" sz="1400">
                          <a:effectLst/>
                          <a:latin typeface="Calibri" panose="020F0502020204030204" pitchFamily="34" charset="0"/>
                        </a:rPr>
                        <a:t>10 vuotta</a:t>
                      </a:r>
                      <a:endParaRPr lang="en-US" sz="1400">
                        <a:effectLst/>
                        <a:latin typeface="Calibri" panose="020F0502020204030204" pitchFamily="34" charset="0"/>
                        <a:ea typeface="Times New Roman" panose="02020603050405020304" pitchFamily="18" charset="0"/>
                      </a:endParaRPr>
                    </a:p>
                  </a:txBody>
                  <a:tcPr marL="51097" marR="51097" marT="0" marB="0" anchor="ctr"/>
                </a:tc>
                <a:tc>
                  <a:txBody>
                    <a:bodyPr/>
                    <a:lstStyle/>
                    <a:p>
                      <a:pPr algn="ctr">
                        <a:lnSpc>
                          <a:spcPct val="107000"/>
                        </a:lnSpc>
                        <a:spcAft>
                          <a:spcPts val="0"/>
                        </a:spcAft>
                      </a:pPr>
                      <a:r>
                        <a:rPr lang="fi-FI" sz="1400">
                          <a:effectLst/>
                          <a:latin typeface="Calibri" panose="020F0502020204030204" pitchFamily="34" charset="0"/>
                        </a:rPr>
                        <a:t>Käyttö- ja muutosloki</a:t>
                      </a:r>
                      <a:endParaRPr lang="en-US" sz="1400">
                        <a:effectLst/>
                        <a:latin typeface="Calibri" panose="020F0502020204030204" pitchFamily="34" charset="0"/>
                        <a:ea typeface="Times New Roman" panose="02020603050405020304" pitchFamily="18" charset="0"/>
                      </a:endParaRPr>
                    </a:p>
                  </a:txBody>
                  <a:tcPr marL="51097" marR="51097" marT="0" marB="0" anchor="ctr"/>
                </a:tc>
              </a:tr>
              <a:tr h="303003">
                <a:tc>
                  <a:txBody>
                    <a:bodyPr/>
                    <a:lstStyle/>
                    <a:p>
                      <a:pPr algn="ctr">
                        <a:lnSpc>
                          <a:spcPct val="107000"/>
                        </a:lnSpc>
                        <a:spcAft>
                          <a:spcPts val="235"/>
                        </a:spcAft>
                      </a:pPr>
                      <a:r>
                        <a:rPr lang="fi-FI" sz="1400">
                          <a:solidFill>
                            <a:schemeClr val="bg1"/>
                          </a:solidFill>
                          <a:effectLst/>
                          <a:latin typeface="Calibri" panose="020F0502020204030204" pitchFamily="34" charset="0"/>
                        </a:rPr>
                        <a:t>Henkilörekisteririkos (RL 38:9)</a:t>
                      </a:r>
                      <a:endParaRPr lang="en-US" sz="1400">
                        <a:solidFill>
                          <a:schemeClr val="bg1"/>
                        </a:solidFill>
                        <a:effectLst/>
                        <a:latin typeface="Calibri" panose="020F0502020204030204" pitchFamily="34" charset="0"/>
                        <a:ea typeface="Times New Roman" panose="02020603050405020304" pitchFamily="18" charset="0"/>
                      </a:endParaRPr>
                    </a:p>
                  </a:txBody>
                  <a:tcPr marL="51097" marR="51097" marT="0" marB="0" anchor="ctr"/>
                </a:tc>
                <a:tc>
                  <a:txBody>
                    <a:bodyPr/>
                    <a:lstStyle/>
                    <a:p>
                      <a:pPr algn="ctr">
                        <a:lnSpc>
                          <a:spcPct val="107000"/>
                        </a:lnSpc>
                        <a:spcAft>
                          <a:spcPts val="235"/>
                        </a:spcAft>
                      </a:pPr>
                      <a:r>
                        <a:rPr lang="fi-FI" sz="1400">
                          <a:effectLst/>
                          <a:latin typeface="Calibri" panose="020F0502020204030204" pitchFamily="34" charset="0"/>
                        </a:rPr>
                        <a:t>1 vuotta</a:t>
                      </a:r>
                      <a:endParaRPr lang="en-US" sz="1400">
                        <a:effectLst/>
                        <a:latin typeface="Calibri" panose="020F0502020204030204" pitchFamily="34" charset="0"/>
                        <a:ea typeface="Times New Roman" panose="02020603050405020304" pitchFamily="18" charset="0"/>
                      </a:endParaRPr>
                    </a:p>
                  </a:txBody>
                  <a:tcPr marL="51097" marR="51097" marT="0" marB="0" anchor="ctr"/>
                </a:tc>
                <a:tc>
                  <a:txBody>
                    <a:bodyPr/>
                    <a:lstStyle/>
                    <a:p>
                      <a:pPr algn="ctr">
                        <a:lnSpc>
                          <a:spcPct val="107000"/>
                        </a:lnSpc>
                        <a:spcAft>
                          <a:spcPts val="235"/>
                        </a:spcAft>
                      </a:pPr>
                      <a:r>
                        <a:rPr lang="fi-FI" sz="1400">
                          <a:effectLst/>
                          <a:latin typeface="Calibri" panose="020F0502020204030204" pitchFamily="34" charset="0"/>
                        </a:rPr>
                        <a:t>5 vuotta</a:t>
                      </a:r>
                      <a:endParaRPr lang="en-US" sz="1400">
                        <a:effectLst/>
                        <a:latin typeface="Calibri" panose="020F0502020204030204" pitchFamily="34" charset="0"/>
                        <a:ea typeface="Times New Roman" panose="02020603050405020304" pitchFamily="18" charset="0"/>
                      </a:endParaRPr>
                    </a:p>
                  </a:txBody>
                  <a:tcPr marL="51097" marR="51097" marT="0" marB="0" anchor="ctr"/>
                </a:tc>
                <a:tc>
                  <a:txBody>
                    <a:bodyPr/>
                    <a:lstStyle/>
                    <a:p>
                      <a:pPr algn="ctr">
                        <a:lnSpc>
                          <a:spcPct val="107000"/>
                        </a:lnSpc>
                        <a:spcAft>
                          <a:spcPts val="235"/>
                        </a:spcAft>
                      </a:pPr>
                      <a:r>
                        <a:rPr lang="fi-FI" sz="1400">
                          <a:effectLst/>
                          <a:latin typeface="Calibri" panose="020F0502020204030204" pitchFamily="34" charset="0"/>
                        </a:rPr>
                        <a:t>5 vuotta</a:t>
                      </a:r>
                      <a:endParaRPr lang="en-US" sz="1400">
                        <a:effectLst/>
                        <a:latin typeface="Calibri" panose="020F0502020204030204" pitchFamily="34" charset="0"/>
                        <a:ea typeface="Times New Roman" panose="02020603050405020304" pitchFamily="18" charset="0"/>
                      </a:endParaRPr>
                    </a:p>
                  </a:txBody>
                  <a:tcPr marL="51097" marR="51097" marT="0" marB="0" anchor="ctr"/>
                </a:tc>
                <a:tc>
                  <a:txBody>
                    <a:bodyPr/>
                    <a:lstStyle/>
                    <a:p>
                      <a:pPr algn="ctr">
                        <a:lnSpc>
                          <a:spcPct val="107000"/>
                        </a:lnSpc>
                        <a:spcAft>
                          <a:spcPts val="0"/>
                        </a:spcAft>
                      </a:pPr>
                      <a:r>
                        <a:rPr lang="fi-FI" sz="1400" dirty="0">
                          <a:effectLst/>
                          <a:latin typeface="Calibri" panose="020F0502020204030204" pitchFamily="34" charset="0"/>
                        </a:rPr>
                        <a:t>Käyttö- ja muutosloki</a:t>
                      </a:r>
                      <a:endParaRPr lang="en-US" sz="1400" dirty="0">
                        <a:effectLst/>
                        <a:latin typeface="Calibri" panose="020F0502020204030204" pitchFamily="34" charset="0"/>
                        <a:ea typeface="Times New Roman" panose="02020603050405020304" pitchFamily="18" charset="0"/>
                      </a:endParaRPr>
                    </a:p>
                  </a:txBody>
                  <a:tcPr marL="51097" marR="51097" marT="0" marB="0" anchor="ctr"/>
                </a:tc>
              </a:tr>
              <a:tr h="303003">
                <a:tc>
                  <a:txBody>
                    <a:bodyPr/>
                    <a:lstStyle/>
                    <a:p>
                      <a:pPr algn="ctr">
                        <a:lnSpc>
                          <a:spcPct val="107000"/>
                        </a:lnSpc>
                        <a:spcAft>
                          <a:spcPts val="235"/>
                        </a:spcAft>
                      </a:pPr>
                      <a:r>
                        <a:rPr lang="fi-FI" sz="1400" dirty="0" smtClean="0">
                          <a:solidFill>
                            <a:schemeClr val="bg1"/>
                          </a:solidFill>
                          <a:effectLst/>
                          <a:latin typeface="Calibri" panose="020F0502020204030204" pitchFamily="34" charset="0"/>
                          <a:ea typeface="Times New Roman" panose="02020603050405020304" pitchFamily="18" charset="0"/>
                        </a:rPr>
                        <a:t>SOTE: Käyttöloki</a:t>
                      </a:r>
                      <a:endParaRPr lang="en-US" sz="1400" dirty="0">
                        <a:solidFill>
                          <a:schemeClr val="bg1"/>
                        </a:solidFill>
                        <a:effectLst/>
                        <a:latin typeface="Calibri" panose="020F0502020204030204" pitchFamily="34" charset="0"/>
                        <a:ea typeface="Times New Roman" panose="02020603050405020304" pitchFamily="18" charset="0"/>
                      </a:endParaRPr>
                    </a:p>
                  </a:txBody>
                  <a:tcPr marL="51097" marR="51097" marT="0" marB="0" anchor="ctr"/>
                </a:tc>
                <a:tc>
                  <a:txBody>
                    <a:bodyPr/>
                    <a:lstStyle/>
                    <a:p>
                      <a:pPr algn="ctr">
                        <a:lnSpc>
                          <a:spcPct val="107000"/>
                        </a:lnSpc>
                        <a:spcAft>
                          <a:spcPts val="235"/>
                        </a:spcAft>
                      </a:pPr>
                      <a:endParaRPr lang="en-US" sz="1400" dirty="0">
                        <a:effectLst/>
                        <a:latin typeface="Calibri" panose="020F0502020204030204" pitchFamily="34" charset="0"/>
                        <a:ea typeface="Times New Roman" panose="02020603050405020304" pitchFamily="18" charset="0"/>
                      </a:endParaRPr>
                    </a:p>
                  </a:txBody>
                  <a:tcPr marL="51097" marR="51097" marT="0" marB="0" anchor="ctr"/>
                </a:tc>
                <a:tc>
                  <a:txBody>
                    <a:bodyPr/>
                    <a:lstStyle/>
                    <a:p>
                      <a:pPr algn="ctr">
                        <a:lnSpc>
                          <a:spcPct val="107000"/>
                        </a:lnSpc>
                        <a:spcAft>
                          <a:spcPts val="235"/>
                        </a:spcAft>
                      </a:pPr>
                      <a:endParaRPr lang="en-US" sz="1400" dirty="0">
                        <a:effectLst/>
                        <a:latin typeface="Calibri" panose="020F0502020204030204" pitchFamily="34" charset="0"/>
                        <a:ea typeface="Times New Roman" panose="02020603050405020304" pitchFamily="18" charset="0"/>
                      </a:endParaRPr>
                    </a:p>
                  </a:txBody>
                  <a:tcPr marL="51097" marR="51097" marT="0" marB="0" anchor="ctr"/>
                </a:tc>
                <a:tc>
                  <a:txBody>
                    <a:bodyPr/>
                    <a:lstStyle/>
                    <a:p>
                      <a:pPr algn="ctr">
                        <a:lnSpc>
                          <a:spcPct val="107000"/>
                        </a:lnSpc>
                        <a:spcAft>
                          <a:spcPts val="235"/>
                        </a:spcAft>
                      </a:pPr>
                      <a:r>
                        <a:rPr lang="fi-FI" sz="1400" dirty="0" smtClean="0">
                          <a:effectLst/>
                          <a:latin typeface="Calibri" panose="020F0502020204030204" pitchFamily="34" charset="0"/>
                          <a:ea typeface="Times New Roman" panose="02020603050405020304" pitchFamily="18" charset="0"/>
                        </a:rPr>
                        <a:t>12 vuotta</a:t>
                      </a:r>
                      <a:endParaRPr lang="en-US" sz="1400" dirty="0">
                        <a:effectLst/>
                        <a:latin typeface="Calibri" panose="020F0502020204030204" pitchFamily="34" charset="0"/>
                        <a:ea typeface="Times New Roman" panose="02020603050405020304" pitchFamily="18" charset="0"/>
                      </a:endParaRPr>
                    </a:p>
                  </a:txBody>
                  <a:tcPr marL="51097" marR="51097" marT="0" marB="0" anchor="ctr"/>
                </a:tc>
                <a:tc>
                  <a:txBody>
                    <a:bodyPr/>
                    <a:lstStyle/>
                    <a:p>
                      <a:pPr algn="ctr">
                        <a:lnSpc>
                          <a:spcPct val="107000"/>
                        </a:lnSpc>
                        <a:spcAft>
                          <a:spcPts val="0"/>
                        </a:spcAft>
                      </a:pPr>
                      <a:r>
                        <a:rPr lang="fi-FI" sz="1400" dirty="0" smtClean="0">
                          <a:effectLst/>
                          <a:latin typeface="Calibri" panose="020F0502020204030204" pitchFamily="34" charset="0"/>
                          <a:ea typeface="Times New Roman" panose="02020603050405020304" pitchFamily="18" charset="0"/>
                        </a:rPr>
                        <a:t>Käyttö-</a:t>
                      </a:r>
                      <a:r>
                        <a:rPr lang="fi-FI" sz="1400" baseline="0" dirty="0" smtClean="0">
                          <a:effectLst/>
                          <a:latin typeface="Calibri" panose="020F0502020204030204" pitchFamily="34" charset="0"/>
                          <a:ea typeface="Times New Roman" panose="02020603050405020304" pitchFamily="18" charset="0"/>
                        </a:rPr>
                        <a:t> ja muutosloki</a:t>
                      </a:r>
                      <a:endParaRPr lang="en-US" sz="1400" dirty="0">
                        <a:effectLst/>
                        <a:latin typeface="Calibri" panose="020F0502020204030204" pitchFamily="34" charset="0"/>
                        <a:ea typeface="Times New Roman" panose="02020603050405020304" pitchFamily="18" charset="0"/>
                      </a:endParaRPr>
                    </a:p>
                  </a:txBody>
                  <a:tcPr marL="51097" marR="51097" marT="0" marB="0" anchor="ctr"/>
                </a:tc>
              </a:tr>
              <a:tr h="303003">
                <a:tc>
                  <a:txBody>
                    <a:bodyPr/>
                    <a:lstStyle/>
                    <a:p>
                      <a:pPr marL="0" marR="0" lvl="0" indent="0" algn="ctr" defTabSz="914400" rtl="0" eaLnBrk="1" fontAlgn="auto" latinLnBrk="0" hangingPunct="1">
                        <a:lnSpc>
                          <a:spcPct val="107000"/>
                        </a:lnSpc>
                        <a:spcBef>
                          <a:spcPts val="0"/>
                        </a:spcBef>
                        <a:spcAft>
                          <a:spcPts val="235"/>
                        </a:spcAft>
                        <a:buClrTx/>
                        <a:buSzTx/>
                        <a:buFontTx/>
                        <a:buNone/>
                        <a:tabLst/>
                        <a:defRPr/>
                      </a:pPr>
                      <a:r>
                        <a:rPr lang="fi-FI" sz="1400" dirty="0" smtClean="0">
                          <a:solidFill>
                            <a:schemeClr val="bg1"/>
                          </a:solidFill>
                          <a:effectLst/>
                          <a:latin typeface="Calibri" panose="020F0502020204030204" pitchFamily="34" charset="0"/>
                          <a:ea typeface="Times New Roman" panose="02020603050405020304" pitchFamily="18" charset="0"/>
                        </a:rPr>
                        <a:t>SOTE: Luovutusloki</a:t>
                      </a:r>
                      <a:endParaRPr lang="en-US" sz="1400" dirty="0" smtClean="0">
                        <a:solidFill>
                          <a:schemeClr val="bg1"/>
                        </a:solidFill>
                        <a:effectLst/>
                        <a:latin typeface="Calibri" panose="020F0502020204030204" pitchFamily="34" charset="0"/>
                        <a:ea typeface="Times New Roman" panose="02020603050405020304" pitchFamily="18" charset="0"/>
                      </a:endParaRPr>
                    </a:p>
                  </a:txBody>
                  <a:tcPr marL="51097" marR="51097" marT="0" marB="0" anchor="ctr"/>
                </a:tc>
                <a:tc>
                  <a:txBody>
                    <a:bodyPr/>
                    <a:lstStyle/>
                    <a:p>
                      <a:pPr algn="ctr">
                        <a:lnSpc>
                          <a:spcPct val="107000"/>
                        </a:lnSpc>
                        <a:spcAft>
                          <a:spcPts val="235"/>
                        </a:spcAft>
                      </a:pPr>
                      <a:endParaRPr lang="en-US" sz="1400" dirty="0">
                        <a:effectLst/>
                        <a:latin typeface="Calibri" panose="020F0502020204030204" pitchFamily="34" charset="0"/>
                        <a:ea typeface="Times New Roman" panose="02020603050405020304" pitchFamily="18" charset="0"/>
                      </a:endParaRPr>
                    </a:p>
                  </a:txBody>
                  <a:tcPr marL="51097" marR="51097" marT="0" marB="0" anchor="ctr"/>
                </a:tc>
                <a:tc>
                  <a:txBody>
                    <a:bodyPr/>
                    <a:lstStyle/>
                    <a:p>
                      <a:pPr algn="ctr">
                        <a:lnSpc>
                          <a:spcPct val="107000"/>
                        </a:lnSpc>
                        <a:spcAft>
                          <a:spcPts val="235"/>
                        </a:spcAft>
                      </a:pPr>
                      <a:endParaRPr lang="en-US" sz="1400" dirty="0">
                        <a:effectLst/>
                        <a:latin typeface="Calibri" panose="020F0502020204030204" pitchFamily="34" charset="0"/>
                        <a:ea typeface="Times New Roman" panose="02020603050405020304" pitchFamily="18" charset="0"/>
                      </a:endParaRPr>
                    </a:p>
                  </a:txBody>
                  <a:tcPr marL="51097" marR="51097" marT="0" marB="0" anchor="ctr"/>
                </a:tc>
                <a:tc>
                  <a:txBody>
                    <a:bodyPr/>
                    <a:lstStyle/>
                    <a:p>
                      <a:pPr algn="ctr">
                        <a:lnSpc>
                          <a:spcPct val="107000"/>
                        </a:lnSpc>
                        <a:spcAft>
                          <a:spcPts val="235"/>
                        </a:spcAft>
                      </a:pPr>
                      <a:r>
                        <a:rPr lang="fi-FI" sz="1400" dirty="0" smtClean="0">
                          <a:effectLst/>
                          <a:latin typeface="Calibri" panose="020F0502020204030204" pitchFamily="34" charset="0"/>
                          <a:ea typeface="Times New Roman" panose="02020603050405020304" pitchFamily="18" charset="0"/>
                        </a:rPr>
                        <a:t>12 vuotta</a:t>
                      </a:r>
                      <a:endParaRPr lang="en-US" sz="1400" dirty="0">
                        <a:effectLst/>
                        <a:latin typeface="Calibri" panose="020F0502020204030204" pitchFamily="34" charset="0"/>
                        <a:ea typeface="Times New Roman" panose="02020603050405020304" pitchFamily="18" charset="0"/>
                      </a:endParaRPr>
                    </a:p>
                  </a:txBody>
                  <a:tcPr marL="51097" marR="51097" marT="0" marB="0" anchor="ctr"/>
                </a:tc>
                <a:tc>
                  <a:txBody>
                    <a:bodyPr/>
                    <a:lstStyle/>
                    <a:p>
                      <a:pPr algn="ctr">
                        <a:lnSpc>
                          <a:spcPct val="107000"/>
                        </a:lnSpc>
                        <a:spcAft>
                          <a:spcPts val="0"/>
                        </a:spcAft>
                      </a:pPr>
                      <a:r>
                        <a:rPr lang="fi-FI" sz="1400" dirty="0" smtClean="0">
                          <a:effectLst/>
                          <a:latin typeface="Calibri" panose="020F0502020204030204" pitchFamily="34" charset="0"/>
                          <a:ea typeface="Times New Roman" panose="02020603050405020304" pitchFamily="18" charset="0"/>
                        </a:rPr>
                        <a:t>Luovutusloki</a:t>
                      </a:r>
                      <a:endParaRPr lang="en-US" sz="1400" dirty="0">
                        <a:effectLst/>
                        <a:latin typeface="Calibri" panose="020F0502020204030204" pitchFamily="34" charset="0"/>
                        <a:ea typeface="Times New Roman" panose="02020603050405020304" pitchFamily="18" charset="0"/>
                      </a:endParaRPr>
                    </a:p>
                  </a:txBody>
                  <a:tcPr marL="51097" marR="51097" marT="0" marB="0" anchor="ctr"/>
                </a:tc>
              </a:tr>
            </a:tbl>
          </a:graphicData>
        </a:graphic>
      </p:graphicFrame>
      <p:sp>
        <p:nvSpPr>
          <p:cNvPr id="4" name="Title 1"/>
          <p:cNvSpPr txBox="1">
            <a:spLocks/>
          </p:cNvSpPr>
          <p:nvPr/>
        </p:nvSpPr>
        <p:spPr>
          <a:xfrm>
            <a:off x="838200" y="365125"/>
            <a:ext cx="10907598" cy="1325563"/>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Franklin Gothic Medium" charset="0"/>
                <a:ea typeface="Franklin Gothic Medium" charset="0"/>
                <a:cs typeface="Franklin Gothic Medium" charset="0"/>
              </a:defRPr>
            </a:lvl1pPr>
          </a:lstStyle>
          <a:p>
            <a:r>
              <a:rPr lang="en-US" sz="3200" dirty="0" err="1" smtClean="0">
                <a:latin typeface="Calibri" panose="020F0502020204030204" pitchFamily="34" charset="0"/>
              </a:rPr>
              <a:t>Esimerkki</a:t>
            </a:r>
            <a:r>
              <a:rPr lang="en-US" sz="3200" dirty="0">
                <a:latin typeface="Calibri" panose="020F0502020204030204" pitchFamily="34" charset="0"/>
              </a:rPr>
              <a:t> </a:t>
            </a:r>
            <a:r>
              <a:rPr lang="en-US" sz="3200" dirty="0" err="1" smtClean="0">
                <a:latin typeface="Calibri" panose="020F0502020204030204" pitchFamily="34" charset="0"/>
              </a:rPr>
              <a:t>käyttötapauksiin</a:t>
            </a:r>
            <a:r>
              <a:rPr lang="en-US" sz="3200" dirty="0" smtClean="0">
                <a:latin typeface="Calibri" panose="020F0502020204030204" pitchFamily="34" charset="0"/>
              </a:rPr>
              <a:t> </a:t>
            </a:r>
            <a:r>
              <a:rPr lang="en-US" sz="3200" dirty="0" err="1" smtClean="0">
                <a:latin typeface="Calibri" panose="020F0502020204030204" pitchFamily="34" charset="0"/>
              </a:rPr>
              <a:t>perustuvista</a:t>
            </a:r>
            <a:r>
              <a:rPr lang="en-US" sz="3200" dirty="0" smtClean="0">
                <a:latin typeface="Calibri" panose="020F0502020204030204" pitchFamily="34" charset="0"/>
              </a:rPr>
              <a:t> </a:t>
            </a:r>
            <a:r>
              <a:rPr lang="en-US" sz="3200" dirty="0" err="1" smtClean="0">
                <a:latin typeface="Calibri" panose="020F0502020204030204" pitchFamily="34" charset="0"/>
              </a:rPr>
              <a:t>lokien</a:t>
            </a:r>
            <a:endParaRPr lang="en-US" sz="3200" dirty="0">
              <a:latin typeface="Calibri" panose="020F0502020204030204" pitchFamily="34" charset="0"/>
            </a:endParaRPr>
          </a:p>
          <a:p>
            <a:r>
              <a:rPr lang="en-US" sz="3200" dirty="0" err="1" smtClean="0">
                <a:latin typeface="Calibri" panose="020F0502020204030204" pitchFamily="34" charset="0"/>
              </a:rPr>
              <a:t>säilytysajoista</a:t>
            </a:r>
            <a:endParaRPr lang="en-US" sz="3200" dirty="0">
              <a:latin typeface="Calibri" panose="020F0502020204030204" pitchFamily="34" charset="0"/>
            </a:endParaRPr>
          </a:p>
        </p:txBody>
      </p:sp>
    </p:spTree>
    <p:extLst>
      <p:ext uri="{BB962C8B-B14F-4D97-AF65-F5344CB8AC3E}">
        <p14:creationId xmlns:p14="http://schemas.microsoft.com/office/powerpoint/2010/main" val="346560787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tsikko 1"/>
          <p:cNvSpPr txBox="1">
            <a:spLocks/>
          </p:cNvSpPr>
          <p:nvPr/>
        </p:nvSpPr>
        <p:spPr>
          <a:xfrm>
            <a:off x="899592" y="116632"/>
            <a:ext cx="7878317" cy="1728192"/>
          </a:xfrm>
          <a:prstGeom prst="rect">
            <a:avLst/>
          </a:prstGeom>
        </p:spPr>
        <p:txBody>
          <a:bodyPr>
            <a:noAutofit/>
          </a:bodyPr>
          <a:lstStyle>
            <a:lvl1pPr algn="l" defTabSz="914400" rtl="0" eaLnBrk="1" latinLnBrk="0" hangingPunct="1">
              <a:lnSpc>
                <a:spcPct val="90000"/>
              </a:lnSpc>
              <a:spcBef>
                <a:spcPct val="0"/>
              </a:spcBef>
              <a:buNone/>
              <a:defRPr sz="4400" kern="1200">
                <a:solidFill>
                  <a:schemeClr val="tx1"/>
                </a:solidFill>
                <a:latin typeface="Franklin Gothic Medium" charset="0"/>
                <a:ea typeface="Franklin Gothic Medium" charset="0"/>
                <a:cs typeface="Franklin Gothic Medium" charset="0"/>
              </a:defRPr>
            </a:lvl1pPr>
          </a:lstStyle>
          <a:p>
            <a:r>
              <a:rPr lang="fi-FI" sz="3200" b="1" dirty="0" smtClean="0">
                <a:latin typeface="Calibri" panose="020F0502020204030204" pitchFamily="34" charset="0"/>
              </a:rPr>
              <a:t>	</a:t>
            </a:r>
            <a:br>
              <a:rPr lang="fi-FI" sz="3200" b="1" dirty="0" smtClean="0">
                <a:latin typeface="Calibri" panose="020F0502020204030204" pitchFamily="34" charset="0"/>
              </a:rPr>
            </a:br>
            <a:r>
              <a:rPr lang="fi-FI" sz="3200" dirty="0" smtClean="0">
                <a:latin typeface="Calibri" panose="020F0502020204030204" pitchFamily="34" charset="0"/>
              </a:rPr>
              <a:t>Tilaisuuden ohjelma</a:t>
            </a:r>
            <a:r>
              <a:rPr lang="fi-FI" sz="3200" b="1" dirty="0" smtClean="0">
                <a:latin typeface="Calibri" panose="020F0502020204030204" pitchFamily="34" charset="0"/>
              </a:rPr>
              <a:t/>
            </a:r>
            <a:br>
              <a:rPr lang="fi-FI" sz="3200" b="1" dirty="0" smtClean="0">
                <a:latin typeface="Calibri" panose="020F0502020204030204" pitchFamily="34" charset="0"/>
              </a:rPr>
            </a:br>
            <a:r>
              <a:rPr lang="fi-FI" sz="3200" dirty="0" smtClean="0">
                <a:latin typeface="Calibri" panose="020F0502020204030204" pitchFamily="34" charset="0"/>
              </a:rPr>
              <a:t/>
            </a:r>
            <a:br>
              <a:rPr lang="fi-FI" sz="3200" dirty="0" smtClean="0">
                <a:latin typeface="Calibri" panose="020F0502020204030204" pitchFamily="34" charset="0"/>
              </a:rPr>
            </a:br>
            <a:r>
              <a:rPr lang="fi-FI" sz="3200" dirty="0" smtClean="0">
                <a:latin typeface="Calibri" panose="020F0502020204030204" pitchFamily="34" charset="0"/>
              </a:rPr>
              <a:t/>
            </a:r>
            <a:br>
              <a:rPr lang="fi-FI" sz="3200" dirty="0" smtClean="0">
                <a:latin typeface="Calibri" panose="020F0502020204030204" pitchFamily="34" charset="0"/>
              </a:rPr>
            </a:br>
            <a:endParaRPr lang="fi-FI" sz="3200" dirty="0">
              <a:latin typeface="Calibri" panose="020F0502020204030204" pitchFamily="34" charset="0"/>
            </a:endParaRPr>
          </a:p>
        </p:txBody>
      </p:sp>
      <p:sp>
        <p:nvSpPr>
          <p:cNvPr id="5" name="Sisällön paikkamerkki 6"/>
          <p:cNvSpPr txBox="1">
            <a:spLocks/>
          </p:cNvSpPr>
          <p:nvPr/>
        </p:nvSpPr>
        <p:spPr>
          <a:xfrm>
            <a:off x="899592" y="1534189"/>
            <a:ext cx="8857150" cy="4631115"/>
          </a:xfrm>
          <a:prstGeom prst="rect">
            <a:avLst/>
          </a:prstGeom>
        </p:spPr>
        <p:txBody>
          <a:bodyPr vert="horz" lIns="91440" tIns="45720" rIns="91440" bIns="45720" rtlCol="0">
            <a:normAutofit fontScale="62500" lnSpcReduction="20000"/>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Font typeface="Arial" panose="020B0604020202020204" pitchFamily="34" charset="0"/>
              <a:buNone/>
            </a:pPr>
            <a:endParaRPr lang="fi-FI" sz="1300" b="1" dirty="0" smtClean="0">
              <a:solidFill>
                <a:srgbClr val="FF0000"/>
              </a:solidFill>
              <a:latin typeface="Calibri" panose="020F0502020204030204" pitchFamily="34" charset="0"/>
            </a:endParaRPr>
          </a:p>
          <a:p>
            <a:r>
              <a:rPr lang="fi-FI" sz="3600" dirty="0" smtClean="0">
                <a:latin typeface="Calibri" panose="020F0502020204030204" pitchFamily="34" charset="0"/>
              </a:rPr>
              <a:t>8.30 Kahvi</a:t>
            </a:r>
          </a:p>
          <a:p>
            <a:r>
              <a:rPr lang="fi-FI" sz="3600" dirty="0">
                <a:latin typeface="Calibri" panose="020F0502020204030204" pitchFamily="34" charset="0"/>
              </a:rPr>
              <a:t>9.00 </a:t>
            </a:r>
            <a:r>
              <a:rPr lang="fi-FI" sz="3600" dirty="0" smtClean="0">
                <a:latin typeface="Calibri" panose="020F0502020204030204" pitchFamily="34" charset="0"/>
              </a:rPr>
              <a:t>Tilaisuuden </a:t>
            </a:r>
            <a:r>
              <a:rPr lang="fi-FI" sz="3600" dirty="0">
                <a:latin typeface="Calibri" panose="020F0502020204030204" pitchFamily="34" charset="0"/>
              </a:rPr>
              <a:t>avaus – Tuula Seppo, Kuntaliitto &amp; Kimmo Rousku, valtiovarainministeriö</a:t>
            </a:r>
          </a:p>
          <a:p>
            <a:r>
              <a:rPr lang="fi-FI" sz="3600" dirty="0" smtClean="0">
                <a:latin typeface="Calibri" panose="020F0502020204030204" pitchFamily="34" charset="0"/>
              </a:rPr>
              <a:t>9.15 Tietojärjestelmien </a:t>
            </a:r>
            <a:r>
              <a:rPr lang="fi-FI" sz="3600" dirty="0" err="1">
                <a:latin typeface="Calibri" panose="020F0502020204030204" pitchFamily="34" charset="0"/>
              </a:rPr>
              <a:t>lokittaminen</a:t>
            </a:r>
            <a:r>
              <a:rPr lang="fi-FI" sz="3600" dirty="0">
                <a:latin typeface="Calibri" panose="020F0502020204030204" pitchFamily="34" charset="0"/>
              </a:rPr>
              <a:t>, valvonta ja raportointi, lokien säilytys</a:t>
            </a:r>
          </a:p>
          <a:p>
            <a:r>
              <a:rPr lang="fi-FI" sz="3600" dirty="0" smtClean="0">
                <a:latin typeface="Calibri" panose="020F0502020204030204" pitchFamily="34" charset="0"/>
              </a:rPr>
              <a:t>10.30 Bio- ja jaloittelutauko</a:t>
            </a:r>
          </a:p>
          <a:p>
            <a:r>
              <a:rPr lang="fi-FI" sz="3600" dirty="0" smtClean="0">
                <a:latin typeface="Calibri" panose="020F0502020204030204" pitchFamily="34" charset="0"/>
              </a:rPr>
              <a:t>10.45 Työpaja jatkuu </a:t>
            </a:r>
          </a:p>
          <a:p>
            <a:r>
              <a:rPr lang="fi-FI" sz="3600" dirty="0" smtClean="0">
                <a:latin typeface="Calibri" panose="020F0502020204030204" pitchFamily="34" charset="0"/>
              </a:rPr>
              <a:t>12.00 Lounastauko (omakustanne)</a:t>
            </a:r>
          </a:p>
          <a:p>
            <a:r>
              <a:rPr lang="fi-FI" sz="3600" dirty="0" smtClean="0">
                <a:latin typeface="Calibri" panose="020F0502020204030204" pitchFamily="34" charset="0"/>
              </a:rPr>
              <a:t>13.00 </a:t>
            </a:r>
            <a:r>
              <a:rPr lang="fi-FI" sz="3600" dirty="0">
                <a:latin typeface="Calibri" panose="020F0502020204030204" pitchFamily="34" charset="0"/>
              </a:rPr>
              <a:t>Riskienhallinta osa 2 </a:t>
            </a:r>
            <a:r>
              <a:rPr lang="fi-FI" sz="3600" dirty="0" smtClean="0">
                <a:latin typeface="Calibri" panose="020F0502020204030204" pitchFamily="34" charset="0"/>
              </a:rPr>
              <a:t>– ISO </a:t>
            </a:r>
            <a:r>
              <a:rPr lang="fi-FI" sz="3600" dirty="0">
                <a:latin typeface="Calibri" panose="020F0502020204030204" pitchFamily="34" charset="0"/>
              </a:rPr>
              <a:t>31000 -prosessin soveltaminen</a:t>
            </a:r>
          </a:p>
          <a:p>
            <a:r>
              <a:rPr lang="fi-FI" sz="3600" dirty="0" smtClean="0">
                <a:latin typeface="Calibri" panose="020F0502020204030204" pitchFamily="34" charset="0"/>
              </a:rPr>
              <a:t>14.30 Kahvitauko</a:t>
            </a:r>
          </a:p>
          <a:p>
            <a:r>
              <a:rPr lang="fi-FI" sz="3600" dirty="0" smtClean="0">
                <a:latin typeface="Calibri" panose="020F0502020204030204" pitchFamily="34" charset="0"/>
              </a:rPr>
              <a:t>14.45 Työpaja jatkuu</a:t>
            </a:r>
          </a:p>
          <a:p>
            <a:r>
              <a:rPr lang="fi-FI" sz="3600" dirty="0" smtClean="0">
                <a:latin typeface="Calibri" panose="020F0502020204030204" pitchFamily="34" charset="0"/>
              </a:rPr>
              <a:t>16.00 Yhteenveto ja kotitehtävä</a:t>
            </a:r>
          </a:p>
          <a:p>
            <a:r>
              <a:rPr lang="fi-FI" sz="3600" dirty="0" smtClean="0">
                <a:latin typeface="Calibri" panose="020F0502020204030204" pitchFamily="34" charset="0"/>
              </a:rPr>
              <a:t>16.15 Työpaja päättyy</a:t>
            </a:r>
          </a:p>
        </p:txBody>
      </p:sp>
    </p:spTree>
    <p:extLst>
      <p:ext uri="{BB962C8B-B14F-4D97-AF65-F5344CB8AC3E}">
        <p14:creationId xmlns:p14="http://schemas.microsoft.com/office/powerpoint/2010/main" val="1162591020"/>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363393219"/>
              </p:ext>
            </p:extLst>
          </p:nvPr>
        </p:nvGraphicFramePr>
        <p:xfrm>
          <a:off x="838200" y="1517712"/>
          <a:ext cx="8428348" cy="4402322"/>
        </p:xfrm>
        <a:graphic>
          <a:graphicData uri="http://schemas.openxmlformats.org/drawingml/2006/table">
            <a:tbl>
              <a:tblPr firstRow="1" firstCol="1" bandRow="1">
                <a:tableStyleId>{5C22544A-7EE6-4342-B048-85BDC9FD1C3A}</a:tableStyleId>
              </a:tblPr>
              <a:tblGrid>
                <a:gridCol w="4214174"/>
                <a:gridCol w="4214174"/>
              </a:tblGrid>
              <a:tr h="528410">
                <a:tc>
                  <a:txBody>
                    <a:bodyPr/>
                    <a:lstStyle/>
                    <a:p>
                      <a:pPr algn="ctr">
                        <a:lnSpc>
                          <a:spcPct val="107000"/>
                        </a:lnSpc>
                        <a:spcAft>
                          <a:spcPts val="235"/>
                        </a:spcAft>
                      </a:pPr>
                      <a:r>
                        <a:rPr lang="fi-FI" sz="2000" dirty="0">
                          <a:effectLst/>
                          <a:latin typeface="Calibri" panose="020F0502020204030204" pitchFamily="34" charset="0"/>
                        </a:rPr>
                        <a:t>Lokityypit</a:t>
                      </a:r>
                      <a:endParaRPr lang="en-US" sz="2000" dirty="0">
                        <a:effectLst/>
                        <a:latin typeface="Calibri" panose="020F0502020204030204" pitchFamily="34" charset="0"/>
                        <a:ea typeface="Times New Roman" panose="02020603050405020304" pitchFamily="18" charset="0"/>
                      </a:endParaRPr>
                    </a:p>
                  </a:txBody>
                  <a:tcPr marL="68580" marR="68580" marT="0" marB="0" anchor="ctr"/>
                </a:tc>
                <a:tc>
                  <a:txBody>
                    <a:bodyPr/>
                    <a:lstStyle/>
                    <a:p>
                      <a:pPr algn="ctr">
                        <a:lnSpc>
                          <a:spcPct val="107000"/>
                        </a:lnSpc>
                        <a:spcAft>
                          <a:spcPts val="235"/>
                        </a:spcAft>
                      </a:pPr>
                      <a:r>
                        <a:rPr lang="fi-FI" sz="2000" dirty="0" err="1">
                          <a:effectLst/>
                          <a:latin typeface="Calibri" panose="020F0502020204030204" pitchFamily="34" charset="0"/>
                        </a:rPr>
                        <a:t>Säilytystysaika</a:t>
                      </a:r>
                      <a:endParaRPr lang="en-US" sz="2000" dirty="0">
                        <a:effectLst/>
                        <a:latin typeface="Calibri" panose="020F0502020204030204" pitchFamily="34" charset="0"/>
                        <a:ea typeface="Times New Roman" panose="02020603050405020304" pitchFamily="18" charset="0"/>
                      </a:endParaRPr>
                    </a:p>
                  </a:txBody>
                  <a:tcPr marL="68580" marR="68580" marT="0" marB="0" anchor="ctr"/>
                </a:tc>
              </a:tr>
              <a:tr h="484239">
                <a:tc>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lang="fi-FI" sz="2000" dirty="0" smtClean="0">
                          <a:effectLst/>
                          <a:latin typeface="Calibri" panose="020F0502020204030204" pitchFamily="34" charset="0"/>
                          <a:ea typeface="+mn-ea"/>
                        </a:rPr>
                        <a:t>Ylläpitoloki</a:t>
                      </a:r>
                      <a:endParaRPr lang="en-US" sz="2000" dirty="0" smtClean="0">
                        <a:effectLst/>
                        <a:latin typeface="Calibri" panose="020F0502020204030204" pitchFamily="34" charset="0"/>
                        <a:ea typeface="Times New Roman" panose="02020603050405020304" pitchFamily="18" charset="0"/>
                      </a:endParaRPr>
                    </a:p>
                  </a:txBody>
                  <a:tcPr marL="68580" marR="68580" marT="0" marB="0" anchor="ctr"/>
                </a:tc>
                <a:tc>
                  <a:txBody>
                    <a:bodyPr/>
                    <a:lstStyle/>
                    <a:p>
                      <a:pPr marL="0" marR="0" lvl="0" indent="0" algn="ctr" defTabSz="914400" rtl="0" eaLnBrk="1" fontAlgn="auto" latinLnBrk="0" hangingPunct="1">
                        <a:lnSpc>
                          <a:spcPct val="107000"/>
                        </a:lnSpc>
                        <a:spcBef>
                          <a:spcPts val="0"/>
                        </a:spcBef>
                        <a:spcAft>
                          <a:spcPts val="235"/>
                        </a:spcAft>
                        <a:buClrTx/>
                        <a:buSzTx/>
                        <a:buFontTx/>
                        <a:buNone/>
                        <a:tabLst/>
                        <a:defRPr/>
                      </a:pPr>
                      <a:r>
                        <a:rPr lang="fi-FI" sz="2000" dirty="0" smtClean="0">
                          <a:effectLst/>
                          <a:latin typeface="Calibri" panose="020F0502020204030204" pitchFamily="34" charset="0"/>
                        </a:rPr>
                        <a:t>5</a:t>
                      </a:r>
                      <a:r>
                        <a:rPr lang="fi-FI" sz="2000" baseline="0" dirty="0" smtClean="0">
                          <a:effectLst/>
                          <a:latin typeface="Calibri" panose="020F0502020204030204" pitchFamily="34" charset="0"/>
                        </a:rPr>
                        <a:t> </a:t>
                      </a:r>
                      <a:r>
                        <a:rPr lang="fi-FI" sz="2000" dirty="0" smtClean="0">
                          <a:effectLst/>
                          <a:latin typeface="Calibri" panose="020F0502020204030204" pitchFamily="34" charset="0"/>
                        </a:rPr>
                        <a:t>vuotta</a:t>
                      </a:r>
                      <a:endParaRPr lang="en-US" sz="2000" dirty="0" smtClean="0">
                        <a:effectLst/>
                        <a:latin typeface="Calibri" panose="020F0502020204030204" pitchFamily="34" charset="0"/>
                        <a:ea typeface="Times New Roman" panose="02020603050405020304" pitchFamily="18" charset="0"/>
                      </a:endParaRPr>
                    </a:p>
                  </a:txBody>
                  <a:tcPr marL="68580" marR="68580" marT="0" marB="0" anchor="ctr"/>
                </a:tc>
              </a:tr>
              <a:tr h="484239">
                <a:tc>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lang="fi-FI" sz="2000" dirty="0" smtClean="0">
                          <a:effectLst/>
                          <a:latin typeface="Calibri" panose="020F0502020204030204" pitchFamily="34" charset="0"/>
                        </a:rPr>
                        <a:t>Virhe- ja Varoitusloki</a:t>
                      </a:r>
                      <a:endParaRPr lang="en-US" sz="2000" dirty="0" smtClean="0">
                        <a:effectLst/>
                        <a:latin typeface="Calibri" panose="020F0502020204030204" pitchFamily="34" charset="0"/>
                        <a:ea typeface="Times New Roman" panose="02020603050405020304" pitchFamily="18" charset="0"/>
                      </a:endParaRPr>
                    </a:p>
                  </a:txBody>
                  <a:tcPr marL="68580" marR="68580" marT="0" marB="0" anchor="ctr"/>
                </a:tc>
                <a:tc>
                  <a:txBody>
                    <a:bodyPr/>
                    <a:lstStyle/>
                    <a:p>
                      <a:pPr algn="ctr">
                        <a:lnSpc>
                          <a:spcPct val="107000"/>
                        </a:lnSpc>
                        <a:spcAft>
                          <a:spcPts val="235"/>
                        </a:spcAft>
                      </a:pPr>
                      <a:r>
                        <a:rPr lang="en-US" sz="2000" dirty="0" smtClean="0">
                          <a:effectLst/>
                          <a:latin typeface="Calibri" panose="020F0502020204030204" pitchFamily="34" charset="0"/>
                          <a:ea typeface="Times New Roman" panose="02020603050405020304" pitchFamily="18" charset="0"/>
                        </a:rPr>
                        <a:t>-</a:t>
                      </a:r>
                      <a:endParaRPr lang="en-US" sz="2000" dirty="0">
                        <a:effectLst/>
                        <a:latin typeface="Calibri" panose="020F0502020204030204" pitchFamily="34" charset="0"/>
                        <a:ea typeface="Times New Roman" panose="02020603050405020304" pitchFamily="18" charset="0"/>
                      </a:endParaRPr>
                    </a:p>
                  </a:txBody>
                  <a:tcPr marL="68580" marR="68580" marT="0" marB="0" anchor="ctr"/>
                </a:tc>
              </a:tr>
              <a:tr h="484239">
                <a:tc>
                  <a:txBody>
                    <a:bodyPr/>
                    <a:lstStyle/>
                    <a:p>
                      <a:pPr algn="ctr">
                        <a:lnSpc>
                          <a:spcPct val="107000"/>
                        </a:lnSpc>
                        <a:spcAft>
                          <a:spcPts val="0"/>
                        </a:spcAft>
                      </a:pPr>
                      <a:r>
                        <a:rPr lang="fi-FI" sz="2000" dirty="0">
                          <a:effectLst/>
                          <a:latin typeface="Calibri" panose="020F0502020204030204" pitchFamily="34" charset="0"/>
                        </a:rPr>
                        <a:t>Viestintäloki</a:t>
                      </a:r>
                      <a:endParaRPr lang="en-US" sz="2000" dirty="0">
                        <a:effectLst/>
                        <a:latin typeface="Calibri" panose="020F0502020204030204" pitchFamily="34" charset="0"/>
                        <a:ea typeface="Times New Roman" panose="02020603050405020304" pitchFamily="18" charset="0"/>
                      </a:endParaRPr>
                    </a:p>
                  </a:txBody>
                  <a:tcPr marL="68580" marR="68580" marT="0" marB="0" anchor="ctr"/>
                </a:tc>
                <a:tc>
                  <a:txBody>
                    <a:bodyPr/>
                    <a:lstStyle/>
                    <a:p>
                      <a:pPr algn="ctr">
                        <a:lnSpc>
                          <a:spcPct val="107000"/>
                        </a:lnSpc>
                        <a:spcAft>
                          <a:spcPts val="235"/>
                        </a:spcAft>
                      </a:pPr>
                      <a:r>
                        <a:rPr lang="fi-FI" sz="2000" dirty="0">
                          <a:effectLst/>
                          <a:latin typeface="Calibri" panose="020F0502020204030204" pitchFamily="34" charset="0"/>
                        </a:rPr>
                        <a:t>10 vuotta</a:t>
                      </a:r>
                      <a:endParaRPr lang="en-US" sz="2000" dirty="0">
                        <a:effectLst/>
                        <a:latin typeface="Calibri" panose="020F0502020204030204" pitchFamily="34" charset="0"/>
                        <a:ea typeface="Times New Roman" panose="02020603050405020304" pitchFamily="18" charset="0"/>
                      </a:endParaRPr>
                    </a:p>
                  </a:txBody>
                  <a:tcPr marL="68580" marR="68580" marT="0" marB="0" anchor="ctr"/>
                </a:tc>
              </a:tr>
              <a:tr h="484239">
                <a:tc>
                  <a:txBody>
                    <a:bodyPr/>
                    <a:lstStyle/>
                    <a:p>
                      <a:pPr algn="ctr">
                        <a:lnSpc>
                          <a:spcPct val="107000"/>
                        </a:lnSpc>
                        <a:spcAft>
                          <a:spcPts val="0"/>
                        </a:spcAft>
                      </a:pPr>
                      <a:r>
                        <a:rPr lang="fi-FI" sz="2000" dirty="0">
                          <a:effectLst/>
                          <a:latin typeface="Calibri" panose="020F0502020204030204" pitchFamily="34" charset="0"/>
                        </a:rPr>
                        <a:t>Tietoturvaloki</a:t>
                      </a:r>
                      <a:endParaRPr lang="en-US" sz="2000" dirty="0">
                        <a:effectLst/>
                        <a:latin typeface="Calibri" panose="020F0502020204030204" pitchFamily="34" charset="0"/>
                        <a:ea typeface="Times New Roman" panose="02020603050405020304" pitchFamily="18" charset="0"/>
                      </a:endParaRPr>
                    </a:p>
                  </a:txBody>
                  <a:tcPr marL="68580" marR="68580" marT="0" marB="0" anchor="ctr"/>
                </a:tc>
                <a:tc>
                  <a:txBody>
                    <a:bodyPr/>
                    <a:lstStyle/>
                    <a:p>
                      <a:pPr algn="ctr">
                        <a:lnSpc>
                          <a:spcPct val="107000"/>
                        </a:lnSpc>
                        <a:spcAft>
                          <a:spcPts val="235"/>
                        </a:spcAft>
                      </a:pPr>
                      <a:r>
                        <a:rPr lang="fi-FI" sz="2000">
                          <a:effectLst/>
                          <a:latin typeface="Calibri" panose="020F0502020204030204" pitchFamily="34" charset="0"/>
                        </a:rPr>
                        <a:t>10 vuotta</a:t>
                      </a:r>
                      <a:endParaRPr lang="en-US" sz="2000">
                        <a:effectLst/>
                        <a:latin typeface="Calibri" panose="020F0502020204030204" pitchFamily="34" charset="0"/>
                        <a:ea typeface="Times New Roman" panose="02020603050405020304" pitchFamily="18" charset="0"/>
                      </a:endParaRPr>
                    </a:p>
                  </a:txBody>
                  <a:tcPr marL="68580" marR="68580" marT="0" marB="0" anchor="ctr"/>
                </a:tc>
              </a:tr>
              <a:tr h="484239">
                <a:tc>
                  <a:txBody>
                    <a:bodyPr/>
                    <a:lstStyle/>
                    <a:p>
                      <a:pPr algn="ctr">
                        <a:lnSpc>
                          <a:spcPct val="107000"/>
                        </a:lnSpc>
                        <a:spcAft>
                          <a:spcPts val="0"/>
                        </a:spcAft>
                      </a:pPr>
                      <a:r>
                        <a:rPr lang="fi-FI" sz="2000" dirty="0">
                          <a:effectLst/>
                          <a:latin typeface="Calibri" panose="020F0502020204030204" pitchFamily="34" charset="0"/>
                        </a:rPr>
                        <a:t>Pääsynvalvontaloki</a:t>
                      </a:r>
                      <a:endParaRPr lang="en-US" sz="2000" dirty="0">
                        <a:effectLst/>
                        <a:latin typeface="Calibri" panose="020F0502020204030204" pitchFamily="34" charset="0"/>
                        <a:ea typeface="Times New Roman" panose="02020603050405020304" pitchFamily="18" charset="0"/>
                      </a:endParaRPr>
                    </a:p>
                  </a:txBody>
                  <a:tcPr marL="68580" marR="68580" marT="0" marB="0" anchor="ctr"/>
                </a:tc>
                <a:tc>
                  <a:txBody>
                    <a:bodyPr/>
                    <a:lstStyle/>
                    <a:p>
                      <a:pPr algn="ctr">
                        <a:lnSpc>
                          <a:spcPct val="107000"/>
                        </a:lnSpc>
                        <a:spcAft>
                          <a:spcPts val="235"/>
                        </a:spcAft>
                      </a:pPr>
                      <a:r>
                        <a:rPr lang="fi-FI" sz="2000">
                          <a:effectLst/>
                          <a:latin typeface="Calibri" panose="020F0502020204030204" pitchFamily="34" charset="0"/>
                        </a:rPr>
                        <a:t>10 vuotta</a:t>
                      </a:r>
                      <a:endParaRPr lang="en-US" sz="2000">
                        <a:effectLst/>
                        <a:latin typeface="Calibri" panose="020F0502020204030204" pitchFamily="34" charset="0"/>
                        <a:ea typeface="Times New Roman" panose="02020603050405020304" pitchFamily="18" charset="0"/>
                      </a:endParaRPr>
                    </a:p>
                  </a:txBody>
                  <a:tcPr marL="68580" marR="68580" marT="0" marB="0" anchor="ctr"/>
                </a:tc>
              </a:tr>
              <a:tr h="484239">
                <a:tc>
                  <a:txBody>
                    <a:bodyPr/>
                    <a:lstStyle/>
                    <a:p>
                      <a:pPr algn="ctr">
                        <a:lnSpc>
                          <a:spcPct val="107000"/>
                        </a:lnSpc>
                        <a:spcAft>
                          <a:spcPts val="0"/>
                        </a:spcAft>
                      </a:pPr>
                      <a:r>
                        <a:rPr lang="fi-FI" sz="2000" dirty="0">
                          <a:effectLst/>
                          <a:latin typeface="Calibri" panose="020F0502020204030204" pitchFamily="34" charset="0"/>
                        </a:rPr>
                        <a:t>Käyttö- ja muutosloki</a:t>
                      </a:r>
                      <a:endParaRPr lang="en-US" sz="2000" dirty="0">
                        <a:effectLst/>
                        <a:latin typeface="Calibri" panose="020F0502020204030204" pitchFamily="34" charset="0"/>
                        <a:ea typeface="Times New Roman" panose="02020603050405020304" pitchFamily="18" charset="0"/>
                      </a:endParaRPr>
                    </a:p>
                  </a:txBody>
                  <a:tcPr marL="68580" marR="68580" marT="0" marB="0" anchor="ctr"/>
                </a:tc>
                <a:tc>
                  <a:txBody>
                    <a:bodyPr/>
                    <a:lstStyle/>
                    <a:p>
                      <a:pPr algn="ctr">
                        <a:lnSpc>
                          <a:spcPct val="107000"/>
                        </a:lnSpc>
                        <a:spcAft>
                          <a:spcPts val="235"/>
                        </a:spcAft>
                      </a:pPr>
                      <a:r>
                        <a:rPr lang="fi-FI" sz="2000">
                          <a:effectLst/>
                          <a:latin typeface="Calibri" panose="020F0502020204030204" pitchFamily="34" charset="0"/>
                        </a:rPr>
                        <a:t>5 vuotta</a:t>
                      </a:r>
                      <a:endParaRPr lang="en-US" sz="2000">
                        <a:effectLst/>
                        <a:latin typeface="Calibri" panose="020F0502020204030204" pitchFamily="34" charset="0"/>
                        <a:ea typeface="Times New Roman" panose="02020603050405020304" pitchFamily="18" charset="0"/>
                      </a:endParaRPr>
                    </a:p>
                  </a:txBody>
                  <a:tcPr marL="68580" marR="68580" marT="0" marB="0" anchor="ctr"/>
                </a:tc>
              </a:tr>
              <a:tr h="484239">
                <a:tc>
                  <a:txBody>
                    <a:bodyPr/>
                    <a:lstStyle/>
                    <a:p>
                      <a:pPr algn="ctr">
                        <a:lnSpc>
                          <a:spcPct val="107000"/>
                        </a:lnSpc>
                        <a:spcAft>
                          <a:spcPts val="0"/>
                        </a:spcAft>
                      </a:pPr>
                      <a:r>
                        <a:rPr lang="fi-FI" sz="2000" dirty="0">
                          <a:effectLst/>
                          <a:latin typeface="Calibri" panose="020F0502020204030204" pitchFamily="34" charset="0"/>
                        </a:rPr>
                        <a:t>Transaktioloki(kanta)</a:t>
                      </a:r>
                      <a:endParaRPr lang="en-US" sz="2000" dirty="0">
                        <a:effectLst/>
                        <a:latin typeface="Calibri" panose="020F0502020204030204" pitchFamily="34" charset="0"/>
                        <a:ea typeface="Times New Roman" panose="02020603050405020304" pitchFamily="18" charset="0"/>
                      </a:endParaRPr>
                    </a:p>
                  </a:txBody>
                  <a:tcPr marL="68580" marR="68580" marT="0" marB="0" anchor="ctr"/>
                </a:tc>
                <a:tc>
                  <a:txBody>
                    <a:bodyPr/>
                    <a:lstStyle/>
                    <a:p>
                      <a:pPr algn="ctr">
                        <a:lnSpc>
                          <a:spcPct val="107000"/>
                        </a:lnSpc>
                        <a:spcAft>
                          <a:spcPts val="235"/>
                        </a:spcAft>
                      </a:pPr>
                      <a:r>
                        <a:rPr lang="fi-FI" sz="2000" dirty="0">
                          <a:effectLst/>
                          <a:latin typeface="Calibri" panose="020F0502020204030204" pitchFamily="34" charset="0"/>
                        </a:rPr>
                        <a:t>3 kk</a:t>
                      </a:r>
                      <a:endParaRPr lang="en-US" sz="2000" dirty="0">
                        <a:effectLst/>
                        <a:latin typeface="Calibri" panose="020F0502020204030204" pitchFamily="34" charset="0"/>
                        <a:ea typeface="Times New Roman" panose="02020603050405020304" pitchFamily="18" charset="0"/>
                      </a:endParaRPr>
                    </a:p>
                  </a:txBody>
                  <a:tcPr marL="68580" marR="68580" marT="0" marB="0" anchor="ctr"/>
                </a:tc>
              </a:tr>
              <a:tr h="484239">
                <a:tc>
                  <a:txBody>
                    <a:bodyPr/>
                    <a:lstStyle/>
                    <a:p>
                      <a:pPr algn="ctr">
                        <a:lnSpc>
                          <a:spcPct val="107000"/>
                        </a:lnSpc>
                        <a:spcAft>
                          <a:spcPts val="0"/>
                        </a:spcAft>
                      </a:pPr>
                      <a:r>
                        <a:rPr lang="fi-FI" sz="2000" dirty="0">
                          <a:effectLst/>
                          <a:latin typeface="Calibri" panose="020F0502020204030204" pitchFamily="34" charset="0"/>
                        </a:rPr>
                        <a:t>Järjestelmäloki</a:t>
                      </a:r>
                      <a:endParaRPr lang="en-US" sz="2000" dirty="0">
                        <a:effectLst/>
                        <a:latin typeface="Calibri" panose="020F0502020204030204" pitchFamily="34" charset="0"/>
                        <a:ea typeface="Times New Roman" panose="02020603050405020304" pitchFamily="18" charset="0"/>
                      </a:endParaRPr>
                    </a:p>
                  </a:txBody>
                  <a:tcPr marL="68580" marR="68580" marT="0" marB="0" anchor="ctr"/>
                </a:tc>
                <a:tc>
                  <a:txBody>
                    <a:bodyPr/>
                    <a:lstStyle/>
                    <a:p>
                      <a:pPr algn="ctr">
                        <a:lnSpc>
                          <a:spcPct val="107000"/>
                        </a:lnSpc>
                        <a:spcAft>
                          <a:spcPts val="235"/>
                        </a:spcAft>
                      </a:pPr>
                      <a:r>
                        <a:rPr lang="fi-FI" sz="2000" dirty="0">
                          <a:effectLst/>
                          <a:latin typeface="Calibri" panose="020F0502020204030204" pitchFamily="34" charset="0"/>
                        </a:rPr>
                        <a:t>3 kk</a:t>
                      </a:r>
                      <a:endParaRPr lang="en-US" sz="2000" dirty="0">
                        <a:effectLst/>
                        <a:latin typeface="Calibri" panose="020F0502020204030204" pitchFamily="34" charset="0"/>
                        <a:ea typeface="Times New Roman" panose="02020603050405020304" pitchFamily="18" charset="0"/>
                      </a:endParaRPr>
                    </a:p>
                  </a:txBody>
                  <a:tcPr marL="68580" marR="68580" marT="0" marB="0" anchor="ctr"/>
                </a:tc>
              </a:tr>
            </a:tbl>
          </a:graphicData>
        </a:graphic>
      </p:graphicFrame>
      <p:sp>
        <p:nvSpPr>
          <p:cNvPr id="3" name="Title 1"/>
          <p:cNvSpPr txBox="1">
            <a:spLocks/>
          </p:cNvSpPr>
          <p:nvPr/>
        </p:nvSpPr>
        <p:spPr>
          <a:xfrm>
            <a:off x="838200" y="365125"/>
            <a:ext cx="10907598" cy="1325563"/>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Franklin Gothic Medium" charset="0"/>
                <a:ea typeface="Franklin Gothic Medium" charset="0"/>
                <a:cs typeface="Franklin Gothic Medium" charset="0"/>
              </a:defRPr>
            </a:lvl1pPr>
          </a:lstStyle>
          <a:p>
            <a:r>
              <a:rPr lang="en-US" sz="3200" dirty="0" err="1" smtClean="0">
                <a:latin typeface="Calibri" panose="020F0502020204030204" pitchFamily="34" charset="0"/>
              </a:rPr>
              <a:t>Esimerkki</a:t>
            </a:r>
            <a:r>
              <a:rPr lang="en-US" sz="3200" dirty="0">
                <a:latin typeface="Calibri" panose="020F0502020204030204" pitchFamily="34" charset="0"/>
              </a:rPr>
              <a:t> </a:t>
            </a:r>
            <a:r>
              <a:rPr lang="en-US" sz="3200" dirty="0" err="1" smtClean="0">
                <a:latin typeface="Calibri" panose="020F0502020204030204" pitchFamily="34" charset="0"/>
              </a:rPr>
              <a:t>lokiluokkiin</a:t>
            </a:r>
            <a:r>
              <a:rPr lang="en-US" sz="3200" dirty="0" smtClean="0">
                <a:latin typeface="Calibri" panose="020F0502020204030204" pitchFamily="34" charset="0"/>
              </a:rPr>
              <a:t> </a:t>
            </a:r>
            <a:r>
              <a:rPr lang="en-US" sz="3200" dirty="0" err="1" smtClean="0">
                <a:latin typeface="Calibri" panose="020F0502020204030204" pitchFamily="34" charset="0"/>
              </a:rPr>
              <a:t>perustuvista</a:t>
            </a:r>
            <a:r>
              <a:rPr lang="en-US" sz="3200" dirty="0" smtClean="0">
                <a:latin typeface="Calibri" panose="020F0502020204030204" pitchFamily="34" charset="0"/>
              </a:rPr>
              <a:t> </a:t>
            </a:r>
            <a:r>
              <a:rPr lang="en-US" sz="3200" dirty="0" err="1" smtClean="0">
                <a:latin typeface="Calibri" panose="020F0502020204030204" pitchFamily="34" charset="0"/>
              </a:rPr>
              <a:t>säilytysajoista</a:t>
            </a:r>
            <a:endParaRPr lang="en-US" sz="3200" dirty="0">
              <a:latin typeface="Calibri" panose="020F0502020204030204" pitchFamily="34" charset="0"/>
            </a:endParaRPr>
          </a:p>
        </p:txBody>
      </p:sp>
    </p:spTree>
    <p:extLst>
      <p:ext uri="{BB962C8B-B14F-4D97-AF65-F5344CB8AC3E}">
        <p14:creationId xmlns:p14="http://schemas.microsoft.com/office/powerpoint/2010/main" val="167948140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838200" y="365125"/>
            <a:ext cx="10515600" cy="1325563"/>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Franklin Gothic Medium" charset="0"/>
                <a:ea typeface="Franklin Gothic Medium" charset="0"/>
                <a:cs typeface="Franklin Gothic Medium" charset="0"/>
              </a:defRPr>
            </a:lvl1pPr>
          </a:lstStyle>
          <a:p>
            <a:r>
              <a:rPr lang="en-US" sz="3200" dirty="0" err="1" smtClean="0">
                <a:latin typeface="Calibri" panose="020F0502020204030204" pitchFamily="34" charset="0"/>
              </a:rPr>
              <a:t>Lokienhallinnan</a:t>
            </a:r>
            <a:r>
              <a:rPr lang="en-US" sz="3200" dirty="0" smtClean="0">
                <a:latin typeface="Calibri" panose="020F0502020204030204" pitchFamily="34" charset="0"/>
              </a:rPr>
              <a:t> </a:t>
            </a:r>
            <a:r>
              <a:rPr lang="en-US" sz="3200" dirty="0" err="1" smtClean="0">
                <a:latin typeface="Calibri" panose="020F0502020204030204" pitchFamily="34" charset="0"/>
              </a:rPr>
              <a:t>muistilista</a:t>
            </a:r>
            <a:endParaRPr lang="en-US" sz="3200" dirty="0">
              <a:latin typeface="Calibri" panose="020F0502020204030204" pitchFamily="34" charset="0"/>
            </a:endParaRPr>
          </a:p>
        </p:txBody>
      </p:sp>
      <p:graphicFrame>
        <p:nvGraphicFramePr>
          <p:cNvPr id="8" name="Diagram 7"/>
          <p:cNvGraphicFramePr/>
          <p:nvPr>
            <p:extLst>
              <p:ext uri="{D42A27DB-BD31-4B8C-83A1-F6EECF244321}">
                <p14:modId xmlns:p14="http://schemas.microsoft.com/office/powerpoint/2010/main" val="3627118526"/>
              </p:ext>
            </p:extLst>
          </p:nvPr>
        </p:nvGraphicFramePr>
        <p:xfrm>
          <a:off x="838200" y="1825625"/>
          <a:ext cx="10515600" cy="435133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987826281"/>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0" y="0"/>
            <a:ext cx="12192000"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1981200" y="2749030"/>
            <a:ext cx="8229600" cy="1143000"/>
          </a:xfrm>
        </p:spPr>
        <p:txBody>
          <a:bodyPr/>
          <a:lstStyle/>
          <a:p>
            <a:pPr algn="ctr"/>
            <a:r>
              <a:rPr lang="fi-FI" dirty="0" smtClean="0">
                <a:solidFill>
                  <a:schemeClr val="bg1"/>
                </a:solidFill>
              </a:rPr>
              <a:t>RYHMÄTEHTÄVÄ</a:t>
            </a:r>
            <a:endParaRPr lang="en-US" dirty="0">
              <a:solidFill>
                <a:schemeClr val="bg1"/>
              </a:solidFill>
            </a:endParaRPr>
          </a:p>
        </p:txBody>
      </p:sp>
    </p:spTree>
    <p:extLst>
      <p:ext uri="{BB962C8B-B14F-4D97-AF65-F5344CB8AC3E}">
        <p14:creationId xmlns:p14="http://schemas.microsoft.com/office/powerpoint/2010/main" val="1636935464"/>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txBox="1">
            <a:spLocks/>
          </p:cNvSpPr>
          <p:nvPr/>
        </p:nvSpPr>
        <p:spPr>
          <a:xfrm>
            <a:off x="838200" y="734778"/>
            <a:ext cx="10515600" cy="1325563"/>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Franklin Gothic Medium" charset="0"/>
                <a:ea typeface="Franklin Gothic Medium" charset="0"/>
                <a:cs typeface="Franklin Gothic Medium" charset="0"/>
              </a:defRPr>
            </a:lvl1pPr>
          </a:lstStyle>
          <a:p>
            <a:r>
              <a:rPr lang="fi-FI" sz="3200" dirty="0">
                <a:latin typeface="Calibri" panose="020F0502020204030204" pitchFamily="34" charset="0"/>
              </a:rPr>
              <a:t>Ryhmätehtävä 1</a:t>
            </a:r>
            <a:endParaRPr lang="en-US" sz="3200" dirty="0">
              <a:latin typeface="Calibri" panose="020F0502020204030204" pitchFamily="34" charset="0"/>
            </a:endParaRPr>
          </a:p>
        </p:txBody>
      </p:sp>
      <p:sp>
        <p:nvSpPr>
          <p:cNvPr id="7" name="Content Placeholder 2"/>
          <p:cNvSpPr txBox="1">
            <a:spLocks/>
          </p:cNvSpPr>
          <p:nvPr/>
        </p:nvSpPr>
        <p:spPr>
          <a:xfrm>
            <a:off x="838200" y="1825625"/>
            <a:ext cx="10515600" cy="4351339"/>
          </a:xfrm>
          <a:prstGeom prst="rect">
            <a:avLst/>
          </a:prstGeom>
        </p:spPr>
        <p:txBody>
          <a:bodyPr>
            <a:normAutofit/>
          </a:bodyPr>
          <a:lstStyle>
            <a:lvl1pPr marL="228600" indent="-228600" algn="l" defTabSz="914400" rtl="0" eaLnBrk="1" latinLnBrk="0" hangingPunct="1">
              <a:lnSpc>
                <a:spcPct val="90000"/>
              </a:lnSpc>
              <a:spcBef>
                <a:spcPts val="1000"/>
              </a:spcBef>
              <a:buFont typeface="Arial"/>
              <a:buChar char="•"/>
              <a:defRPr sz="2800" b="0" i="0" kern="1200">
                <a:solidFill>
                  <a:schemeClr val="tx1"/>
                </a:solidFill>
                <a:latin typeface="Franklin Gothic Book" charset="0"/>
                <a:ea typeface="Franklin Gothic Book" charset="0"/>
                <a:cs typeface="Franklin Gothic Book" charset="0"/>
              </a:defRPr>
            </a:lvl1pPr>
            <a:lvl2pPr marL="685800" indent="-228600" algn="l" defTabSz="914400" rtl="0" eaLnBrk="1" latinLnBrk="0" hangingPunct="1">
              <a:lnSpc>
                <a:spcPct val="90000"/>
              </a:lnSpc>
              <a:spcBef>
                <a:spcPts val="500"/>
              </a:spcBef>
              <a:buFont typeface="Arial"/>
              <a:buChar char="•"/>
              <a:defRPr sz="2400" b="0" i="0" kern="1200">
                <a:solidFill>
                  <a:schemeClr val="tx1"/>
                </a:solidFill>
                <a:latin typeface="Franklin Gothic Book" charset="0"/>
                <a:ea typeface="Franklin Gothic Book" charset="0"/>
                <a:cs typeface="Franklin Gothic Book" charset="0"/>
              </a:defRPr>
            </a:lvl2pPr>
            <a:lvl3pPr marL="1143000" indent="-228600" algn="l" defTabSz="914400" rtl="0" eaLnBrk="1" latinLnBrk="0" hangingPunct="1">
              <a:lnSpc>
                <a:spcPct val="90000"/>
              </a:lnSpc>
              <a:spcBef>
                <a:spcPts val="500"/>
              </a:spcBef>
              <a:buFont typeface="Arial"/>
              <a:buChar char="•"/>
              <a:defRPr sz="2000" b="0" i="0" kern="1200">
                <a:solidFill>
                  <a:schemeClr val="tx1"/>
                </a:solidFill>
                <a:latin typeface="Franklin Gothic Book" charset="0"/>
                <a:ea typeface="Franklin Gothic Book" charset="0"/>
                <a:cs typeface="Franklin Gothic Book" charset="0"/>
              </a:defRPr>
            </a:lvl3pPr>
            <a:lvl4pPr marL="1600200" indent="-228600" algn="l" defTabSz="914400" rtl="0" eaLnBrk="1" latinLnBrk="0" hangingPunct="1">
              <a:lnSpc>
                <a:spcPct val="90000"/>
              </a:lnSpc>
              <a:spcBef>
                <a:spcPts val="500"/>
              </a:spcBef>
              <a:buFont typeface="Arial"/>
              <a:buChar char="•"/>
              <a:defRPr sz="1800" b="0" i="0" kern="1200">
                <a:solidFill>
                  <a:schemeClr val="tx1"/>
                </a:solidFill>
                <a:latin typeface="Franklin Gothic Book" charset="0"/>
                <a:ea typeface="Franklin Gothic Book" charset="0"/>
                <a:cs typeface="Franklin Gothic Book" charset="0"/>
              </a:defRPr>
            </a:lvl4pPr>
            <a:lvl5pPr marL="2057400" indent="-228600" algn="l" defTabSz="914400" rtl="0" eaLnBrk="1" latinLnBrk="0" hangingPunct="1">
              <a:lnSpc>
                <a:spcPct val="90000"/>
              </a:lnSpc>
              <a:spcBef>
                <a:spcPts val="500"/>
              </a:spcBef>
              <a:buFont typeface="Arial"/>
              <a:buChar char="•"/>
              <a:defRPr sz="1800" b="0" i="0" kern="1200">
                <a:solidFill>
                  <a:schemeClr val="tx1"/>
                </a:solidFill>
                <a:latin typeface="Franklin Gothic Book" charset="0"/>
                <a:ea typeface="Franklin Gothic Book" charset="0"/>
                <a:cs typeface="Franklin Gothic Book" charset="0"/>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a:lstStyle>
          <a:p>
            <a:pPr marL="0" indent="0">
              <a:buNone/>
            </a:pPr>
            <a:endParaRPr lang="fi-FI" dirty="0" smtClean="0"/>
          </a:p>
          <a:p>
            <a:pPr marL="0" indent="0">
              <a:buNone/>
            </a:pPr>
            <a:endParaRPr lang="fi-FI" dirty="0" smtClean="0"/>
          </a:p>
          <a:p>
            <a:endParaRPr lang="fi-FI" dirty="0" smtClean="0"/>
          </a:p>
          <a:p>
            <a:endParaRPr lang="en-US" dirty="0"/>
          </a:p>
        </p:txBody>
      </p:sp>
      <p:sp>
        <p:nvSpPr>
          <p:cNvPr id="4" name="Content Placeholder 2"/>
          <p:cNvSpPr txBox="1">
            <a:spLocks/>
          </p:cNvSpPr>
          <p:nvPr/>
        </p:nvSpPr>
        <p:spPr>
          <a:xfrm>
            <a:off x="838200" y="1669980"/>
            <a:ext cx="10515600" cy="4807187"/>
          </a:xfrm>
          <a:prstGeom prst="rect">
            <a:avLst/>
          </a:prstGeom>
        </p:spPr>
        <p:txBody>
          <a:bodyPr>
            <a:normAutofit/>
          </a:bodyPr>
          <a:lstStyle>
            <a:lvl1pPr marL="228600" indent="-228600" algn="l" defTabSz="914400" rtl="0" eaLnBrk="1" latinLnBrk="0" hangingPunct="1">
              <a:lnSpc>
                <a:spcPct val="90000"/>
              </a:lnSpc>
              <a:spcBef>
                <a:spcPts val="1000"/>
              </a:spcBef>
              <a:buFont typeface="Arial"/>
              <a:buChar char="•"/>
              <a:defRPr sz="2800" b="0" i="0" kern="1200">
                <a:solidFill>
                  <a:schemeClr val="tx1"/>
                </a:solidFill>
                <a:latin typeface="Franklin Gothic Book" charset="0"/>
                <a:ea typeface="Franklin Gothic Book" charset="0"/>
                <a:cs typeface="Franklin Gothic Book" charset="0"/>
              </a:defRPr>
            </a:lvl1pPr>
            <a:lvl2pPr marL="685800" indent="-228600" algn="l" defTabSz="914400" rtl="0" eaLnBrk="1" latinLnBrk="0" hangingPunct="1">
              <a:lnSpc>
                <a:spcPct val="90000"/>
              </a:lnSpc>
              <a:spcBef>
                <a:spcPts val="500"/>
              </a:spcBef>
              <a:buFont typeface="Arial"/>
              <a:buChar char="•"/>
              <a:defRPr sz="2400" b="0" i="0" kern="1200">
                <a:solidFill>
                  <a:schemeClr val="tx1"/>
                </a:solidFill>
                <a:latin typeface="Franklin Gothic Book" charset="0"/>
                <a:ea typeface="Franklin Gothic Book" charset="0"/>
                <a:cs typeface="Franklin Gothic Book" charset="0"/>
              </a:defRPr>
            </a:lvl2pPr>
            <a:lvl3pPr marL="1143000" indent="-228600" algn="l" defTabSz="914400" rtl="0" eaLnBrk="1" latinLnBrk="0" hangingPunct="1">
              <a:lnSpc>
                <a:spcPct val="90000"/>
              </a:lnSpc>
              <a:spcBef>
                <a:spcPts val="500"/>
              </a:spcBef>
              <a:buFont typeface="Arial"/>
              <a:buChar char="•"/>
              <a:defRPr sz="2000" b="0" i="0" kern="1200">
                <a:solidFill>
                  <a:schemeClr val="tx1"/>
                </a:solidFill>
                <a:latin typeface="Franklin Gothic Book" charset="0"/>
                <a:ea typeface="Franklin Gothic Book" charset="0"/>
                <a:cs typeface="Franklin Gothic Book" charset="0"/>
              </a:defRPr>
            </a:lvl3pPr>
            <a:lvl4pPr marL="1600200" indent="-228600" algn="l" defTabSz="914400" rtl="0" eaLnBrk="1" latinLnBrk="0" hangingPunct="1">
              <a:lnSpc>
                <a:spcPct val="90000"/>
              </a:lnSpc>
              <a:spcBef>
                <a:spcPts val="500"/>
              </a:spcBef>
              <a:buFont typeface="Arial"/>
              <a:buChar char="•"/>
              <a:defRPr sz="1800" b="0" i="0" kern="1200">
                <a:solidFill>
                  <a:schemeClr val="tx1"/>
                </a:solidFill>
                <a:latin typeface="Franklin Gothic Book" charset="0"/>
                <a:ea typeface="Franklin Gothic Book" charset="0"/>
                <a:cs typeface="Franklin Gothic Book" charset="0"/>
              </a:defRPr>
            </a:lvl4pPr>
            <a:lvl5pPr marL="2057400" indent="-228600" algn="l" defTabSz="914400" rtl="0" eaLnBrk="1" latinLnBrk="0" hangingPunct="1">
              <a:lnSpc>
                <a:spcPct val="90000"/>
              </a:lnSpc>
              <a:spcBef>
                <a:spcPts val="500"/>
              </a:spcBef>
              <a:buFont typeface="Arial"/>
              <a:buChar char="•"/>
              <a:defRPr sz="1800" b="0" i="0" kern="1200">
                <a:solidFill>
                  <a:schemeClr val="tx1"/>
                </a:solidFill>
                <a:latin typeface="Franklin Gothic Book" charset="0"/>
                <a:ea typeface="Franklin Gothic Book" charset="0"/>
                <a:cs typeface="Franklin Gothic Book" charset="0"/>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a:lstStyle>
          <a:p>
            <a:pPr marL="457200" indent="-457200">
              <a:lnSpc>
                <a:spcPct val="200000"/>
              </a:lnSpc>
              <a:spcBef>
                <a:spcPts val="1800"/>
              </a:spcBef>
              <a:buFont typeface="+mj-lt"/>
              <a:buAutoNum type="arabicPeriod"/>
            </a:pPr>
            <a:r>
              <a:rPr lang="fi-FI" sz="2000" dirty="0">
                <a:solidFill>
                  <a:srgbClr val="002060"/>
                </a:solidFill>
                <a:latin typeface="Calibri" panose="020F0502020204030204" pitchFamily="34" charset="0"/>
              </a:rPr>
              <a:t>Onko organisaatiollenne määritelty lokituksen periaatteita?</a:t>
            </a:r>
          </a:p>
          <a:p>
            <a:pPr marL="457200" indent="-457200">
              <a:lnSpc>
                <a:spcPct val="200000"/>
              </a:lnSpc>
              <a:spcBef>
                <a:spcPts val="1800"/>
              </a:spcBef>
              <a:buFont typeface="+mj-lt"/>
              <a:buAutoNum type="arabicPeriod"/>
            </a:pPr>
            <a:r>
              <a:rPr lang="fi-FI" sz="2000" dirty="0" smtClean="0">
                <a:solidFill>
                  <a:srgbClr val="002060"/>
                </a:solidFill>
                <a:latin typeface="Calibri" panose="020F0502020204030204" pitchFamily="34" charset="0"/>
              </a:rPr>
              <a:t>Arviosi mukaan, kuinka kattavaa henkilötietojen käytön lokitus on organisaatiossasi?</a:t>
            </a:r>
          </a:p>
          <a:p>
            <a:pPr marL="457200" lvl="1" indent="0">
              <a:lnSpc>
                <a:spcPct val="200000"/>
              </a:lnSpc>
              <a:spcBef>
                <a:spcPts val="600"/>
              </a:spcBef>
              <a:buNone/>
            </a:pPr>
            <a:r>
              <a:rPr lang="fi-FI" sz="1600" dirty="0" smtClean="0"/>
              <a:t>	Missä </a:t>
            </a:r>
            <a:r>
              <a:rPr lang="fi-FI" sz="1600" dirty="0"/>
              <a:t>asioissa mielestäsi organisaatiossa on onnistuttu ja </a:t>
            </a:r>
            <a:r>
              <a:rPr lang="fi-FI" sz="1600" dirty="0" smtClean="0"/>
              <a:t>miksi?</a:t>
            </a:r>
            <a:endParaRPr lang="fi-FI" sz="1600" dirty="0" smtClean="0">
              <a:solidFill>
                <a:srgbClr val="002060"/>
              </a:solidFill>
              <a:latin typeface="Calibri" panose="020F0502020204030204" pitchFamily="34" charset="0"/>
            </a:endParaRPr>
          </a:p>
          <a:p>
            <a:pPr marL="457200" indent="-457200">
              <a:lnSpc>
                <a:spcPct val="200000"/>
              </a:lnSpc>
              <a:spcBef>
                <a:spcPts val="1800"/>
              </a:spcBef>
              <a:buFont typeface="+mj-lt"/>
              <a:buAutoNum type="arabicPeriod"/>
            </a:pPr>
            <a:r>
              <a:rPr lang="fi-FI" sz="2000" dirty="0" smtClean="0">
                <a:solidFill>
                  <a:srgbClr val="002060"/>
                </a:solidFill>
                <a:latin typeface="Calibri" panose="020F0502020204030204" pitchFamily="34" charset="0"/>
              </a:rPr>
              <a:t>Mitkä ovat suurimmat puutteet lokituksen hallinnoinnissa ja kattavuudessa?</a:t>
            </a:r>
          </a:p>
          <a:p>
            <a:pPr marL="457200" indent="-457200">
              <a:lnSpc>
                <a:spcPct val="200000"/>
              </a:lnSpc>
              <a:spcBef>
                <a:spcPts val="1800"/>
              </a:spcBef>
              <a:buFont typeface="+mj-lt"/>
              <a:buAutoNum type="arabicPeriod"/>
            </a:pPr>
            <a:r>
              <a:rPr lang="fi-FI" sz="2000" dirty="0" smtClean="0">
                <a:solidFill>
                  <a:srgbClr val="002060"/>
                </a:solidFill>
                <a:latin typeface="Calibri" panose="020F0502020204030204" pitchFamily="34" charset="0"/>
              </a:rPr>
              <a:t>Minkälaista tukea arvioisit organisaatiosi tarvitsevan lokituksen kehittämiseksi?</a:t>
            </a:r>
          </a:p>
          <a:p>
            <a:pPr marL="0" indent="0">
              <a:buFont typeface="Arial"/>
              <a:buNone/>
            </a:pPr>
            <a:endParaRPr lang="fi-FI" dirty="0" smtClean="0">
              <a:latin typeface="Calibri" panose="020F0502020204030204" pitchFamily="34" charset="0"/>
            </a:endParaRPr>
          </a:p>
          <a:p>
            <a:pPr marL="0" indent="0">
              <a:buFont typeface="Arial"/>
              <a:buNone/>
            </a:pPr>
            <a:endParaRPr lang="fi-FI" dirty="0" smtClean="0"/>
          </a:p>
          <a:p>
            <a:pPr marL="0" indent="0">
              <a:buFont typeface="Arial"/>
              <a:buNone/>
            </a:pPr>
            <a:endParaRPr lang="fi-FI" dirty="0" smtClean="0"/>
          </a:p>
          <a:p>
            <a:pPr marL="0" indent="0">
              <a:buFont typeface="Arial"/>
              <a:buNone/>
            </a:pPr>
            <a:endParaRPr lang="en-US" dirty="0"/>
          </a:p>
        </p:txBody>
      </p:sp>
    </p:spTree>
    <p:extLst>
      <p:ext uri="{BB962C8B-B14F-4D97-AF65-F5344CB8AC3E}">
        <p14:creationId xmlns:p14="http://schemas.microsoft.com/office/powerpoint/2010/main" val="2781626356"/>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0" y="0"/>
            <a:ext cx="12192000"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1981200" y="2758757"/>
            <a:ext cx="8229600" cy="1143000"/>
          </a:xfrm>
        </p:spPr>
        <p:txBody>
          <a:bodyPr>
            <a:normAutofit/>
          </a:bodyPr>
          <a:lstStyle/>
          <a:p>
            <a:pPr algn="ctr"/>
            <a:r>
              <a:rPr lang="fi-FI" dirty="0" smtClean="0">
                <a:solidFill>
                  <a:schemeClr val="bg1"/>
                </a:solidFill>
                <a:latin typeface="Calibri" panose="020F0502020204030204" pitchFamily="34" charset="0"/>
              </a:rPr>
              <a:t>Lokitiedon elinkaari</a:t>
            </a:r>
            <a:endParaRPr lang="fi-FI" dirty="0">
              <a:solidFill>
                <a:schemeClr val="bg1"/>
              </a:solidFill>
              <a:latin typeface="Calibri" panose="020F0502020204030204" pitchFamily="34" charset="0"/>
            </a:endParaRPr>
          </a:p>
        </p:txBody>
      </p:sp>
    </p:spTree>
    <p:extLst>
      <p:ext uri="{BB962C8B-B14F-4D97-AF65-F5344CB8AC3E}">
        <p14:creationId xmlns:p14="http://schemas.microsoft.com/office/powerpoint/2010/main" val="1505205784"/>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Otsikko 1"/>
          <p:cNvSpPr>
            <a:spLocks noGrp="1"/>
          </p:cNvSpPr>
          <p:nvPr>
            <p:ph type="title"/>
          </p:nvPr>
        </p:nvSpPr>
        <p:spPr>
          <a:xfrm>
            <a:off x="849704" y="-4355"/>
            <a:ext cx="6768752" cy="1728192"/>
          </a:xfrm>
        </p:spPr>
        <p:txBody>
          <a:bodyPr>
            <a:noAutofit/>
          </a:bodyPr>
          <a:lstStyle/>
          <a:p>
            <a:r>
              <a:rPr lang="fi-FI" sz="2400" b="1" dirty="0"/>
              <a:t>	</a:t>
            </a:r>
            <a:br>
              <a:rPr lang="fi-FI" sz="2400" b="1" dirty="0"/>
            </a:br>
            <a:r>
              <a:rPr lang="fi-FI" sz="2400" b="1" dirty="0"/>
              <a:t>	</a:t>
            </a:r>
            <a:br>
              <a:rPr lang="fi-FI" sz="2400" b="1" dirty="0"/>
            </a:br>
            <a:r>
              <a:rPr lang="fi-FI" sz="3200" dirty="0">
                <a:latin typeface="Calibri" panose="020F0502020204030204" pitchFamily="34" charset="0"/>
              </a:rPr>
              <a:t>Lokitiedon elinkaari</a:t>
            </a:r>
            <a:r>
              <a:rPr lang="fi-FI" sz="2400" dirty="0"/>
              <a:t/>
            </a:r>
            <a:br>
              <a:rPr lang="fi-FI" sz="2400" dirty="0"/>
            </a:br>
            <a:r>
              <a:rPr lang="fi-FI" sz="2400" dirty="0"/>
              <a:t/>
            </a:r>
            <a:br>
              <a:rPr lang="fi-FI" sz="2400" dirty="0"/>
            </a:br>
            <a:endParaRPr lang="fi-FI" sz="2400" dirty="0"/>
          </a:p>
        </p:txBody>
      </p:sp>
      <p:grpSp>
        <p:nvGrpSpPr>
          <p:cNvPr id="4" name="Groupe 97"/>
          <p:cNvGrpSpPr/>
          <p:nvPr/>
        </p:nvGrpSpPr>
        <p:grpSpPr>
          <a:xfrm>
            <a:off x="3036510" y="1127089"/>
            <a:ext cx="5595103" cy="5079156"/>
            <a:chOff x="4771777" y="1786731"/>
            <a:chExt cx="4162153" cy="4030663"/>
          </a:xfrm>
        </p:grpSpPr>
        <p:grpSp>
          <p:nvGrpSpPr>
            <p:cNvPr id="5" name="Groupe 19"/>
            <p:cNvGrpSpPr/>
            <p:nvPr/>
          </p:nvGrpSpPr>
          <p:grpSpPr>
            <a:xfrm>
              <a:off x="4870451" y="1786731"/>
              <a:ext cx="4030662" cy="4030663"/>
              <a:chOff x="4870451" y="1786731"/>
              <a:chExt cx="4030662" cy="4030663"/>
            </a:xfrm>
          </p:grpSpPr>
          <p:sp>
            <p:nvSpPr>
              <p:cNvPr id="12" name="Freeform 3"/>
              <p:cNvSpPr>
                <a:spLocks/>
              </p:cNvSpPr>
              <p:nvPr/>
            </p:nvSpPr>
            <p:spPr bwMode="gray">
              <a:xfrm>
                <a:off x="5251451" y="1786731"/>
                <a:ext cx="2103437" cy="1539875"/>
              </a:xfrm>
              <a:custGeom>
                <a:avLst/>
                <a:gdLst>
                  <a:gd name="T0" fmla="*/ 2147483647 w 332"/>
                  <a:gd name="T1" fmla="*/ 2147483647 h 240"/>
                  <a:gd name="T2" fmla="*/ 2147483647 w 332"/>
                  <a:gd name="T3" fmla="*/ 0 h 240"/>
                  <a:gd name="T4" fmla="*/ 2147483647 w 332"/>
                  <a:gd name="T5" fmla="*/ 1770176490 h 240"/>
                  <a:gd name="T6" fmla="*/ 0 w 332"/>
                  <a:gd name="T7" fmla="*/ 2147483647 h 240"/>
                  <a:gd name="T8" fmla="*/ 2147483647 w 332"/>
                  <a:gd name="T9" fmla="*/ 2147483647 h 240"/>
                  <a:gd name="T10" fmla="*/ 2147483647 w 332"/>
                  <a:gd name="T11" fmla="*/ 2147483647 h 240"/>
                  <a:gd name="T12" fmla="*/ 2147483647 w 332"/>
                  <a:gd name="T13" fmla="*/ 2147483647 h 240"/>
                  <a:gd name="T14" fmla="*/ 2147483647 w 332"/>
                  <a:gd name="T15" fmla="*/ 2147483647 h 240"/>
                  <a:gd name="T16" fmla="*/ 2147483647 w 332"/>
                  <a:gd name="T17" fmla="*/ 2147483647 h 240"/>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332"/>
                  <a:gd name="T28" fmla="*/ 0 h 240"/>
                  <a:gd name="T29" fmla="*/ 332 w 332"/>
                  <a:gd name="T30" fmla="*/ 240 h 240"/>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332" h="240">
                    <a:moveTo>
                      <a:pt x="332" y="96"/>
                    </a:moveTo>
                    <a:cubicBezTo>
                      <a:pt x="253" y="0"/>
                      <a:pt x="253" y="0"/>
                      <a:pt x="253" y="0"/>
                    </a:cubicBezTo>
                    <a:cubicBezTo>
                      <a:pt x="253" y="43"/>
                      <a:pt x="253" y="43"/>
                      <a:pt x="253" y="43"/>
                    </a:cubicBezTo>
                    <a:cubicBezTo>
                      <a:pt x="143" y="45"/>
                      <a:pt x="48" y="108"/>
                      <a:pt x="0" y="199"/>
                    </a:cubicBezTo>
                    <a:cubicBezTo>
                      <a:pt x="60" y="176"/>
                      <a:pt x="60" y="176"/>
                      <a:pt x="60" y="176"/>
                    </a:cubicBezTo>
                    <a:cubicBezTo>
                      <a:pt x="101" y="240"/>
                      <a:pt x="101" y="240"/>
                      <a:pt x="101" y="240"/>
                    </a:cubicBezTo>
                    <a:cubicBezTo>
                      <a:pt x="134" y="184"/>
                      <a:pt x="192" y="152"/>
                      <a:pt x="253" y="150"/>
                    </a:cubicBezTo>
                    <a:cubicBezTo>
                      <a:pt x="253" y="191"/>
                      <a:pt x="253" y="191"/>
                      <a:pt x="253" y="191"/>
                    </a:cubicBezTo>
                    <a:lnTo>
                      <a:pt x="332" y="96"/>
                    </a:lnTo>
                    <a:close/>
                  </a:path>
                </a:pathLst>
              </a:custGeom>
              <a:solidFill>
                <a:srgbClr val="470A68"/>
              </a:solidFill>
              <a:ln w="3175">
                <a:noFill/>
                <a:round/>
                <a:headEnd/>
                <a:tailEnd/>
              </a:ln>
            </p:spPr>
            <p:txBody>
              <a:bodyPr>
                <a:noAutofit/>
              </a:bodyPr>
              <a:lstStyle/>
              <a:p>
                <a:pPr>
                  <a:defRPr/>
                </a:pPr>
                <a:endParaRPr lang="fr-CA" sz="2585" b="1" kern="0">
                  <a:solidFill>
                    <a:sysClr val="windowText" lastClr="000000"/>
                  </a:solidFill>
                  <a:latin typeface="Univers for KPMG" panose="020B0603020202020204" pitchFamily="34" charset="0"/>
                </a:endParaRPr>
              </a:p>
            </p:txBody>
          </p:sp>
          <p:sp>
            <p:nvSpPr>
              <p:cNvPr id="13" name="Freeform 4"/>
              <p:cNvSpPr>
                <a:spLocks/>
              </p:cNvSpPr>
              <p:nvPr/>
            </p:nvSpPr>
            <p:spPr bwMode="gray">
              <a:xfrm>
                <a:off x="4870451" y="3026569"/>
                <a:ext cx="1147762" cy="2225675"/>
              </a:xfrm>
              <a:custGeom>
                <a:avLst/>
                <a:gdLst>
                  <a:gd name="T0" fmla="*/ 2147483647 w 181"/>
                  <a:gd name="T1" fmla="*/ 2147483647 h 347"/>
                  <a:gd name="T2" fmla="*/ 2147483647 w 181"/>
                  <a:gd name="T3" fmla="*/ 2147483647 h 347"/>
                  <a:gd name="T4" fmla="*/ 2147483647 w 181"/>
                  <a:gd name="T5" fmla="*/ 0 h 347"/>
                  <a:gd name="T6" fmla="*/ 0 w 181"/>
                  <a:gd name="T7" fmla="*/ 1892439635 h 347"/>
                  <a:gd name="T8" fmla="*/ 1568235916 w 181"/>
                  <a:gd name="T9" fmla="*/ 2147483647 h 347"/>
                  <a:gd name="T10" fmla="*/ 1085700446 w 181"/>
                  <a:gd name="T11" fmla="*/ 2147483647 h 347"/>
                  <a:gd name="T12" fmla="*/ 2147483647 w 181"/>
                  <a:gd name="T13" fmla="*/ 2147483647 h 347"/>
                  <a:gd name="T14" fmla="*/ 2147483647 w 181"/>
                  <a:gd name="T15" fmla="*/ 2147483647 h 347"/>
                  <a:gd name="T16" fmla="*/ 2147483647 w 181"/>
                  <a:gd name="T17" fmla="*/ 2147483647 h 347"/>
                  <a:gd name="T18" fmla="*/ 2147483647 w 181"/>
                  <a:gd name="T19" fmla="*/ 2147483647 h 347"/>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181"/>
                  <a:gd name="T31" fmla="*/ 0 h 347"/>
                  <a:gd name="T32" fmla="*/ 181 w 181"/>
                  <a:gd name="T33" fmla="*/ 347 h 347"/>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181" h="347">
                    <a:moveTo>
                      <a:pt x="141" y="92"/>
                    </a:moveTo>
                    <a:cubicBezTo>
                      <a:pt x="181" y="105"/>
                      <a:pt x="181" y="105"/>
                      <a:pt x="181" y="105"/>
                    </a:cubicBezTo>
                    <a:cubicBezTo>
                      <a:pt x="115" y="0"/>
                      <a:pt x="115" y="0"/>
                      <a:pt x="115" y="0"/>
                    </a:cubicBezTo>
                    <a:cubicBezTo>
                      <a:pt x="0" y="46"/>
                      <a:pt x="0" y="46"/>
                      <a:pt x="0" y="46"/>
                    </a:cubicBezTo>
                    <a:cubicBezTo>
                      <a:pt x="39" y="59"/>
                      <a:pt x="39" y="59"/>
                      <a:pt x="39" y="59"/>
                    </a:cubicBezTo>
                    <a:cubicBezTo>
                      <a:pt x="31" y="85"/>
                      <a:pt x="27" y="113"/>
                      <a:pt x="27" y="142"/>
                    </a:cubicBezTo>
                    <a:cubicBezTo>
                      <a:pt x="27" y="222"/>
                      <a:pt x="59" y="294"/>
                      <a:pt x="110" y="347"/>
                    </a:cubicBezTo>
                    <a:cubicBezTo>
                      <a:pt x="106" y="283"/>
                      <a:pt x="106" y="283"/>
                      <a:pt x="106" y="283"/>
                    </a:cubicBezTo>
                    <a:cubicBezTo>
                      <a:pt x="179" y="264"/>
                      <a:pt x="179" y="264"/>
                      <a:pt x="179" y="264"/>
                    </a:cubicBezTo>
                    <a:cubicBezTo>
                      <a:pt x="139" y="217"/>
                      <a:pt x="124" y="152"/>
                      <a:pt x="141" y="92"/>
                    </a:cubicBezTo>
                    <a:close/>
                  </a:path>
                </a:pathLst>
              </a:custGeom>
              <a:solidFill>
                <a:srgbClr val="483698"/>
              </a:solidFill>
              <a:ln w="3175">
                <a:noFill/>
                <a:round/>
                <a:headEnd/>
                <a:tailEnd/>
              </a:ln>
            </p:spPr>
            <p:txBody>
              <a:bodyPr>
                <a:noAutofit/>
              </a:bodyPr>
              <a:lstStyle/>
              <a:p>
                <a:pPr>
                  <a:defRPr/>
                </a:pPr>
                <a:endParaRPr lang="fr-CA" sz="2585" b="1" kern="0">
                  <a:solidFill>
                    <a:sysClr val="windowText" lastClr="000000"/>
                  </a:solidFill>
                  <a:latin typeface="Univers for KPMG" panose="020B0603020202020204" pitchFamily="34" charset="0"/>
                </a:endParaRPr>
              </a:p>
            </p:txBody>
          </p:sp>
          <p:sp>
            <p:nvSpPr>
              <p:cNvPr id="14" name="Freeform 5"/>
              <p:cNvSpPr>
                <a:spLocks/>
              </p:cNvSpPr>
              <p:nvPr/>
            </p:nvSpPr>
            <p:spPr bwMode="gray">
              <a:xfrm>
                <a:off x="5637213" y="4712494"/>
                <a:ext cx="2084388" cy="1104900"/>
              </a:xfrm>
              <a:custGeom>
                <a:avLst/>
                <a:gdLst>
                  <a:gd name="T0" fmla="*/ 2147483647 w 329"/>
                  <a:gd name="T1" fmla="*/ 2147483647 h 172"/>
                  <a:gd name="T2" fmla="*/ 2147483647 w 329"/>
                  <a:gd name="T3" fmla="*/ 2147483647 h 172"/>
                  <a:gd name="T4" fmla="*/ 2147483647 w 329"/>
                  <a:gd name="T5" fmla="*/ 2063285192 h 172"/>
                  <a:gd name="T6" fmla="*/ 2147483647 w 329"/>
                  <a:gd name="T7" fmla="*/ 1650624058 h 172"/>
                  <a:gd name="T8" fmla="*/ 2147483647 w 329"/>
                  <a:gd name="T9" fmla="*/ 1403030189 h 172"/>
                  <a:gd name="T10" fmla="*/ 2147483647 w 329"/>
                  <a:gd name="T11" fmla="*/ 0 h 172"/>
                  <a:gd name="T12" fmla="*/ 0 w 329"/>
                  <a:gd name="T13" fmla="*/ 1237969750 h 172"/>
                  <a:gd name="T14" fmla="*/ 321109771 w 329"/>
                  <a:gd name="T15" fmla="*/ 2147483647 h 172"/>
                  <a:gd name="T16" fmla="*/ 1284445421 w 329"/>
                  <a:gd name="T17" fmla="*/ 2147483647 h 172"/>
                  <a:gd name="T18" fmla="*/ 2147483647 w 329"/>
                  <a:gd name="T19" fmla="*/ 2147483647 h 172"/>
                  <a:gd name="T20" fmla="*/ 2147483647 w 329"/>
                  <a:gd name="T21" fmla="*/ 2147483647 h 172"/>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329"/>
                  <a:gd name="T34" fmla="*/ 0 h 172"/>
                  <a:gd name="T35" fmla="*/ 329 w 329"/>
                  <a:gd name="T36" fmla="*/ 172 h 172"/>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329" h="172">
                    <a:moveTo>
                      <a:pt x="329" y="142"/>
                    </a:moveTo>
                    <a:cubicBezTo>
                      <a:pt x="267" y="126"/>
                      <a:pt x="267" y="126"/>
                      <a:pt x="267" y="126"/>
                    </a:cubicBezTo>
                    <a:cubicBezTo>
                      <a:pt x="272" y="50"/>
                      <a:pt x="272" y="50"/>
                      <a:pt x="272" y="50"/>
                    </a:cubicBezTo>
                    <a:cubicBezTo>
                      <a:pt x="220" y="72"/>
                      <a:pt x="158" y="71"/>
                      <a:pt x="106" y="40"/>
                    </a:cubicBezTo>
                    <a:cubicBezTo>
                      <a:pt x="102" y="38"/>
                      <a:pt x="99" y="36"/>
                      <a:pt x="95" y="34"/>
                    </a:cubicBezTo>
                    <a:cubicBezTo>
                      <a:pt x="120" y="0"/>
                      <a:pt x="120" y="0"/>
                      <a:pt x="120" y="0"/>
                    </a:cubicBezTo>
                    <a:cubicBezTo>
                      <a:pt x="0" y="30"/>
                      <a:pt x="0" y="30"/>
                      <a:pt x="0" y="30"/>
                    </a:cubicBezTo>
                    <a:cubicBezTo>
                      <a:pt x="8" y="154"/>
                      <a:pt x="8" y="154"/>
                      <a:pt x="8" y="154"/>
                    </a:cubicBezTo>
                    <a:cubicBezTo>
                      <a:pt x="32" y="120"/>
                      <a:pt x="32" y="120"/>
                      <a:pt x="32" y="120"/>
                    </a:cubicBezTo>
                    <a:cubicBezTo>
                      <a:pt x="80" y="153"/>
                      <a:pt x="137" y="172"/>
                      <a:pt x="199" y="172"/>
                    </a:cubicBezTo>
                    <a:cubicBezTo>
                      <a:pt x="246" y="172"/>
                      <a:pt x="290" y="161"/>
                      <a:pt x="329" y="142"/>
                    </a:cubicBezTo>
                    <a:close/>
                  </a:path>
                </a:pathLst>
              </a:custGeom>
              <a:solidFill>
                <a:srgbClr val="0091DA"/>
              </a:solidFill>
              <a:ln w="3175">
                <a:noFill/>
                <a:round/>
                <a:headEnd/>
                <a:tailEnd/>
              </a:ln>
            </p:spPr>
            <p:txBody>
              <a:bodyPr>
                <a:noAutofit/>
              </a:bodyPr>
              <a:lstStyle/>
              <a:p>
                <a:pPr>
                  <a:defRPr/>
                </a:pPr>
                <a:endParaRPr lang="fr-CA" sz="2585" b="1" kern="0">
                  <a:solidFill>
                    <a:sysClr val="windowText" lastClr="000000"/>
                  </a:solidFill>
                  <a:latin typeface="Univers for KPMG" panose="020B0603020202020204" pitchFamily="34" charset="0"/>
                </a:endParaRPr>
              </a:p>
            </p:txBody>
          </p:sp>
          <p:sp>
            <p:nvSpPr>
              <p:cNvPr id="15" name="Freeform 6"/>
              <p:cNvSpPr>
                <a:spLocks/>
              </p:cNvSpPr>
              <p:nvPr/>
            </p:nvSpPr>
            <p:spPr bwMode="gray">
              <a:xfrm>
                <a:off x="7418388" y="3667919"/>
                <a:ext cx="1336675" cy="1973262"/>
              </a:xfrm>
              <a:custGeom>
                <a:avLst/>
                <a:gdLst>
                  <a:gd name="T0" fmla="*/ 2147483647 w 211"/>
                  <a:gd name="T1" fmla="*/ 1723919962 h 308"/>
                  <a:gd name="T2" fmla="*/ 2147483647 w 211"/>
                  <a:gd name="T3" fmla="*/ 0 h 308"/>
                  <a:gd name="T4" fmla="*/ 2147483647 w 211"/>
                  <a:gd name="T5" fmla="*/ 2147483647 h 308"/>
                  <a:gd name="T6" fmla="*/ 2147483647 w 211"/>
                  <a:gd name="T7" fmla="*/ 1067188758 h 308"/>
                  <a:gd name="T8" fmla="*/ 2147483647 w 211"/>
                  <a:gd name="T9" fmla="*/ 2147483647 h 308"/>
                  <a:gd name="T10" fmla="*/ 1324340860 w 211"/>
                  <a:gd name="T11" fmla="*/ 2147483647 h 308"/>
                  <a:gd name="T12" fmla="*/ 321055404 w 211"/>
                  <a:gd name="T13" fmla="*/ 2147483647 h 308"/>
                  <a:gd name="T14" fmla="*/ 0 w 211"/>
                  <a:gd name="T15" fmla="*/ 2147483647 h 308"/>
                  <a:gd name="T16" fmla="*/ 2147483647 w 211"/>
                  <a:gd name="T17" fmla="*/ 2147483647 h 308"/>
                  <a:gd name="T18" fmla="*/ 2147483647 w 211"/>
                  <a:gd name="T19" fmla="*/ 2147483647 h 308"/>
                  <a:gd name="T20" fmla="*/ 2147483647 w 211"/>
                  <a:gd name="T21" fmla="*/ 1723919962 h 308"/>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211"/>
                  <a:gd name="T34" fmla="*/ 0 h 308"/>
                  <a:gd name="T35" fmla="*/ 211 w 211"/>
                  <a:gd name="T36" fmla="*/ 308 h 308"/>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211" h="308">
                    <a:moveTo>
                      <a:pt x="211" y="42"/>
                    </a:moveTo>
                    <a:cubicBezTo>
                      <a:pt x="211" y="28"/>
                      <a:pt x="210" y="14"/>
                      <a:pt x="208" y="0"/>
                    </a:cubicBezTo>
                    <a:cubicBezTo>
                      <a:pt x="174" y="54"/>
                      <a:pt x="174" y="54"/>
                      <a:pt x="174" y="54"/>
                    </a:cubicBezTo>
                    <a:cubicBezTo>
                      <a:pt x="103" y="26"/>
                      <a:pt x="103" y="26"/>
                      <a:pt x="103" y="26"/>
                    </a:cubicBezTo>
                    <a:cubicBezTo>
                      <a:pt x="106" y="63"/>
                      <a:pt x="99" y="101"/>
                      <a:pt x="79" y="135"/>
                    </a:cubicBezTo>
                    <a:cubicBezTo>
                      <a:pt x="67" y="156"/>
                      <a:pt x="51" y="174"/>
                      <a:pt x="33" y="188"/>
                    </a:cubicBezTo>
                    <a:cubicBezTo>
                      <a:pt x="8" y="154"/>
                      <a:pt x="8" y="154"/>
                      <a:pt x="8" y="154"/>
                    </a:cubicBezTo>
                    <a:cubicBezTo>
                      <a:pt x="0" y="278"/>
                      <a:pt x="0" y="278"/>
                      <a:pt x="0" y="278"/>
                    </a:cubicBezTo>
                    <a:cubicBezTo>
                      <a:pt x="120" y="308"/>
                      <a:pt x="120" y="308"/>
                      <a:pt x="120" y="308"/>
                    </a:cubicBezTo>
                    <a:cubicBezTo>
                      <a:pt x="96" y="275"/>
                      <a:pt x="96" y="275"/>
                      <a:pt x="96" y="275"/>
                    </a:cubicBezTo>
                    <a:cubicBezTo>
                      <a:pt x="166" y="221"/>
                      <a:pt x="211" y="137"/>
                      <a:pt x="211" y="42"/>
                    </a:cubicBezTo>
                    <a:close/>
                  </a:path>
                </a:pathLst>
              </a:custGeom>
              <a:solidFill>
                <a:srgbClr val="005EB8"/>
              </a:solidFill>
              <a:ln w="3175">
                <a:noFill/>
                <a:round/>
                <a:headEnd/>
                <a:tailEnd/>
              </a:ln>
            </p:spPr>
            <p:txBody>
              <a:bodyPr>
                <a:noAutofit/>
              </a:bodyPr>
              <a:lstStyle/>
              <a:p>
                <a:pPr>
                  <a:defRPr/>
                </a:pPr>
                <a:endParaRPr lang="fr-CA" sz="2585" b="1" kern="0">
                  <a:solidFill>
                    <a:sysClr val="windowText" lastClr="000000"/>
                  </a:solidFill>
                  <a:latin typeface="Univers for KPMG" panose="020B0603020202020204" pitchFamily="34" charset="0"/>
                </a:endParaRPr>
              </a:p>
            </p:txBody>
          </p:sp>
          <p:sp>
            <p:nvSpPr>
              <p:cNvPr id="16" name="Freeform 7"/>
              <p:cNvSpPr>
                <a:spLocks/>
              </p:cNvSpPr>
              <p:nvPr/>
            </p:nvSpPr>
            <p:spPr bwMode="gray">
              <a:xfrm>
                <a:off x="7164388" y="2089944"/>
                <a:ext cx="1736725" cy="1814512"/>
              </a:xfrm>
              <a:custGeom>
                <a:avLst/>
                <a:gdLst>
                  <a:gd name="T0" fmla="*/ 2147483647 w 274"/>
                  <a:gd name="T1" fmla="*/ 2147483647 h 283"/>
                  <a:gd name="T2" fmla="*/ 281228994 w 274"/>
                  <a:gd name="T3" fmla="*/ 0 h 283"/>
                  <a:gd name="T4" fmla="*/ 1928423878 w 274"/>
                  <a:gd name="T5" fmla="*/ 2014383956 h 283"/>
                  <a:gd name="T6" fmla="*/ 0 w 274"/>
                  <a:gd name="T7" fmla="*/ 2147483647 h 283"/>
                  <a:gd name="T8" fmla="*/ 2048948736 w 274"/>
                  <a:gd name="T9" fmla="*/ 2147483647 h 283"/>
                  <a:gd name="T10" fmla="*/ 2147483647 w 274"/>
                  <a:gd name="T11" fmla="*/ 2147483647 h 283"/>
                  <a:gd name="T12" fmla="*/ 2147483647 w 274"/>
                  <a:gd name="T13" fmla="*/ 2147483647 h 283"/>
                  <a:gd name="T14" fmla="*/ 2147483647 w 274"/>
                  <a:gd name="T15" fmla="*/ 2147483647 h 283"/>
                  <a:gd name="T16" fmla="*/ 2147483647 w 274"/>
                  <a:gd name="T17" fmla="*/ 2147483647 h 283"/>
                  <a:gd name="T18" fmla="*/ 2147483647 w 274"/>
                  <a:gd name="T19" fmla="*/ 2147483647 h 283"/>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274"/>
                  <a:gd name="T31" fmla="*/ 0 h 283"/>
                  <a:gd name="T32" fmla="*/ 274 w 274"/>
                  <a:gd name="T33" fmla="*/ 283 h 283"/>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274" h="283">
                    <a:moveTo>
                      <a:pt x="234" y="191"/>
                    </a:moveTo>
                    <a:cubicBezTo>
                      <a:pt x="199" y="92"/>
                      <a:pt x="113" y="18"/>
                      <a:pt x="7" y="0"/>
                    </a:cubicBezTo>
                    <a:cubicBezTo>
                      <a:pt x="48" y="49"/>
                      <a:pt x="48" y="49"/>
                      <a:pt x="48" y="49"/>
                    </a:cubicBezTo>
                    <a:cubicBezTo>
                      <a:pt x="0" y="107"/>
                      <a:pt x="0" y="107"/>
                      <a:pt x="0" y="107"/>
                    </a:cubicBezTo>
                    <a:cubicBezTo>
                      <a:pt x="17" y="111"/>
                      <a:pt x="34" y="118"/>
                      <a:pt x="51" y="127"/>
                    </a:cubicBezTo>
                    <a:cubicBezTo>
                      <a:pt x="90" y="150"/>
                      <a:pt x="118" y="185"/>
                      <a:pt x="132" y="224"/>
                    </a:cubicBezTo>
                    <a:cubicBezTo>
                      <a:pt x="93" y="237"/>
                      <a:pt x="93" y="237"/>
                      <a:pt x="93" y="237"/>
                    </a:cubicBezTo>
                    <a:cubicBezTo>
                      <a:pt x="208" y="283"/>
                      <a:pt x="208" y="283"/>
                      <a:pt x="208" y="283"/>
                    </a:cubicBezTo>
                    <a:cubicBezTo>
                      <a:pt x="274" y="178"/>
                      <a:pt x="274" y="178"/>
                      <a:pt x="274" y="178"/>
                    </a:cubicBezTo>
                    <a:lnTo>
                      <a:pt x="234" y="191"/>
                    </a:lnTo>
                    <a:close/>
                  </a:path>
                </a:pathLst>
              </a:custGeom>
              <a:solidFill>
                <a:srgbClr val="6D2077"/>
              </a:solidFill>
              <a:ln w="3175">
                <a:noFill/>
                <a:round/>
                <a:headEnd/>
                <a:tailEnd/>
              </a:ln>
            </p:spPr>
            <p:txBody>
              <a:bodyPr>
                <a:noAutofit/>
              </a:bodyPr>
              <a:lstStyle/>
              <a:p>
                <a:pPr>
                  <a:defRPr/>
                </a:pPr>
                <a:endParaRPr lang="fr-CA" sz="2585" b="1" kern="0">
                  <a:solidFill>
                    <a:sysClr val="windowText" lastClr="000000"/>
                  </a:solidFill>
                  <a:latin typeface="Univers for KPMG" panose="020B0603020202020204" pitchFamily="34" charset="0"/>
                </a:endParaRPr>
              </a:p>
            </p:txBody>
          </p:sp>
        </p:grpSp>
        <p:sp>
          <p:nvSpPr>
            <p:cNvPr id="6" name="Oval 19"/>
            <p:cNvSpPr>
              <a:spLocks noChangeArrowheads="1"/>
            </p:cNvSpPr>
            <p:nvPr/>
          </p:nvSpPr>
          <p:spPr bwMode="auto">
            <a:xfrm>
              <a:off x="4771777" y="3818256"/>
              <a:ext cx="1331913" cy="620713"/>
            </a:xfrm>
            <a:prstGeom prst="ellipse">
              <a:avLst/>
            </a:prstGeom>
            <a:solidFill>
              <a:schemeClr val="bg1"/>
            </a:solidFill>
            <a:ln w="9525">
              <a:noFill/>
              <a:round/>
              <a:headEnd/>
              <a:tailEnd/>
            </a:ln>
            <a:effectLst/>
          </p:spPr>
          <p:txBody>
            <a:bodyPr wrap="none" anchor="ctr"/>
            <a:lstStyle/>
            <a:p>
              <a:pPr algn="ctr"/>
              <a:r>
                <a:rPr lang="fr-CA" sz="1662" b="1" dirty="0" err="1" smtClean="0">
                  <a:solidFill>
                    <a:srgbClr val="483698"/>
                  </a:solidFill>
                  <a:latin typeface="Univers for KPMG" panose="020B0603020202020204" pitchFamily="34" charset="0"/>
                </a:rPr>
                <a:t>Tuottaminen</a:t>
              </a:r>
              <a:endParaRPr lang="en-US" sz="1662" b="1" dirty="0">
                <a:solidFill>
                  <a:srgbClr val="483698"/>
                </a:solidFill>
                <a:latin typeface="Univers for KPMG" panose="020B0603020202020204" pitchFamily="34" charset="0"/>
              </a:endParaRPr>
            </a:p>
          </p:txBody>
        </p:sp>
        <p:sp>
          <p:nvSpPr>
            <p:cNvPr id="8" name="Oval 18"/>
            <p:cNvSpPr>
              <a:spLocks noChangeArrowheads="1"/>
            </p:cNvSpPr>
            <p:nvPr/>
          </p:nvSpPr>
          <p:spPr bwMode="auto">
            <a:xfrm>
              <a:off x="5961435" y="5096856"/>
              <a:ext cx="1331913" cy="720538"/>
            </a:xfrm>
            <a:prstGeom prst="ellipse">
              <a:avLst/>
            </a:prstGeom>
            <a:solidFill>
              <a:schemeClr val="bg1"/>
            </a:solidFill>
            <a:ln w="9525">
              <a:noFill/>
              <a:round/>
              <a:headEnd/>
              <a:tailEnd/>
            </a:ln>
            <a:effectLst/>
          </p:spPr>
          <p:txBody>
            <a:bodyPr wrap="none" anchor="ctr"/>
            <a:lstStyle/>
            <a:p>
              <a:pPr algn="ctr"/>
              <a:r>
                <a:rPr lang="fr-CA" sz="1662" b="1" dirty="0" err="1" smtClean="0">
                  <a:solidFill>
                    <a:srgbClr val="0091DA"/>
                  </a:solidFill>
                  <a:latin typeface="Univers for KPMG" panose="020B0603020202020204" pitchFamily="34" charset="0"/>
                </a:rPr>
                <a:t>Hävittäminen</a:t>
              </a:r>
              <a:endParaRPr lang="en-US" sz="1662" b="1" dirty="0">
                <a:solidFill>
                  <a:srgbClr val="0091DA"/>
                </a:solidFill>
                <a:latin typeface="Univers for KPMG" panose="020B0603020202020204" pitchFamily="34" charset="0"/>
              </a:endParaRPr>
            </a:p>
          </p:txBody>
        </p:sp>
        <p:sp>
          <p:nvSpPr>
            <p:cNvPr id="9" name="Oval 8"/>
            <p:cNvSpPr>
              <a:spLocks noChangeArrowheads="1"/>
            </p:cNvSpPr>
            <p:nvPr/>
          </p:nvSpPr>
          <p:spPr bwMode="auto">
            <a:xfrm>
              <a:off x="7602017" y="4208807"/>
              <a:ext cx="1331913" cy="620712"/>
            </a:xfrm>
            <a:prstGeom prst="ellipse">
              <a:avLst/>
            </a:prstGeom>
            <a:solidFill>
              <a:schemeClr val="bg1"/>
            </a:solidFill>
            <a:ln w="9525">
              <a:noFill/>
              <a:round/>
              <a:headEnd/>
              <a:tailEnd/>
            </a:ln>
            <a:effectLst/>
          </p:spPr>
          <p:txBody>
            <a:bodyPr wrap="none" anchor="ctr"/>
            <a:lstStyle/>
            <a:p>
              <a:pPr algn="ctr"/>
              <a:r>
                <a:rPr lang="fr-CA" sz="1662" b="1" dirty="0" err="1" smtClean="0">
                  <a:solidFill>
                    <a:srgbClr val="005EB8"/>
                  </a:solidFill>
                  <a:latin typeface="Univers for KPMG" panose="020B0603020202020204" pitchFamily="34" charset="0"/>
                </a:rPr>
                <a:t>Säilytys</a:t>
              </a:r>
              <a:endParaRPr lang="en-US" sz="1662" b="1" dirty="0">
                <a:solidFill>
                  <a:srgbClr val="005EB8"/>
                </a:solidFill>
                <a:latin typeface="Univers for KPMG" panose="020B0603020202020204" pitchFamily="34" charset="0"/>
              </a:endParaRPr>
            </a:p>
          </p:txBody>
        </p:sp>
        <p:sp>
          <p:nvSpPr>
            <p:cNvPr id="10" name="Oval 16"/>
            <p:cNvSpPr>
              <a:spLocks noChangeArrowheads="1"/>
            </p:cNvSpPr>
            <p:nvPr/>
          </p:nvSpPr>
          <p:spPr bwMode="auto">
            <a:xfrm>
              <a:off x="7314233" y="2676844"/>
              <a:ext cx="1331913" cy="620712"/>
            </a:xfrm>
            <a:prstGeom prst="ellipse">
              <a:avLst/>
            </a:prstGeom>
            <a:solidFill>
              <a:schemeClr val="bg1"/>
            </a:solidFill>
            <a:ln w="9525">
              <a:noFill/>
              <a:round/>
              <a:headEnd/>
              <a:tailEnd/>
            </a:ln>
            <a:effectLst/>
          </p:spPr>
          <p:txBody>
            <a:bodyPr lIns="42203" rIns="42203" anchor="ctr"/>
            <a:lstStyle/>
            <a:p>
              <a:pPr algn="ctr"/>
              <a:r>
                <a:rPr lang="fr-CA" sz="1662" b="1" dirty="0" err="1" smtClean="0">
                  <a:solidFill>
                    <a:srgbClr val="6D2077"/>
                  </a:solidFill>
                  <a:latin typeface="Univers for KPMG" panose="020B0603020202020204" pitchFamily="34" charset="0"/>
                </a:rPr>
                <a:t>Käyttö</a:t>
              </a:r>
              <a:endParaRPr lang="en-US" sz="1662" b="1" dirty="0">
                <a:solidFill>
                  <a:srgbClr val="6D2077"/>
                </a:solidFill>
                <a:latin typeface="Univers for KPMG" panose="020B0603020202020204" pitchFamily="34" charset="0"/>
              </a:endParaRPr>
            </a:p>
          </p:txBody>
        </p:sp>
        <p:sp>
          <p:nvSpPr>
            <p:cNvPr id="11" name="Oval 15"/>
            <p:cNvSpPr>
              <a:spLocks noChangeArrowheads="1"/>
            </p:cNvSpPr>
            <p:nvPr/>
          </p:nvSpPr>
          <p:spPr bwMode="auto">
            <a:xfrm>
              <a:off x="5555655" y="2205356"/>
              <a:ext cx="1331913" cy="620713"/>
            </a:xfrm>
            <a:prstGeom prst="ellipse">
              <a:avLst/>
            </a:prstGeom>
            <a:solidFill>
              <a:schemeClr val="bg1"/>
            </a:solidFill>
            <a:ln w="9525">
              <a:noFill/>
              <a:round/>
              <a:headEnd/>
              <a:tailEnd/>
            </a:ln>
            <a:effectLst/>
          </p:spPr>
          <p:txBody>
            <a:bodyPr wrap="none" anchor="ctr"/>
            <a:lstStyle/>
            <a:p>
              <a:pPr algn="ctr"/>
              <a:r>
                <a:rPr lang="fr-CA" sz="1662" b="1" dirty="0" err="1" smtClean="0">
                  <a:solidFill>
                    <a:srgbClr val="6D2077">
                      <a:lumMod val="75000"/>
                    </a:srgbClr>
                  </a:solidFill>
                  <a:latin typeface="Univers for KPMG" panose="020B0603020202020204" pitchFamily="34" charset="0"/>
                </a:rPr>
                <a:t>Keruu</a:t>
              </a:r>
              <a:endParaRPr lang="en-US" sz="1662" b="1" dirty="0">
                <a:solidFill>
                  <a:srgbClr val="6D2077">
                    <a:lumMod val="75000"/>
                  </a:srgbClr>
                </a:solidFill>
                <a:latin typeface="Univers for KPMG" panose="020B0603020202020204" pitchFamily="34" charset="0"/>
              </a:endParaRPr>
            </a:p>
          </p:txBody>
        </p:sp>
      </p:grpSp>
    </p:spTree>
    <p:extLst>
      <p:ext uri="{BB962C8B-B14F-4D97-AF65-F5344CB8AC3E}">
        <p14:creationId xmlns:p14="http://schemas.microsoft.com/office/powerpoint/2010/main" val="3311842224"/>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stretch>
            <a:fillRect/>
          </a:stretch>
        </p:blipFill>
        <p:spPr>
          <a:xfrm>
            <a:off x="503894" y="2000164"/>
            <a:ext cx="11450407" cy="4122258"/>
          </a:xfrm>
          <a:prstGeom prst="rect">
            <a:avLst/>
          </a:prstGeom>
          <a:ln>
            <a:noFill/>
          </a:ln>
        </p:spPr>
      </p:pic>
      <p:sp>
        <p:nvSpPr>
          <p:cNvPr id="3" name="Title 1"/>
          <p:cNvSpPr txBox="1">
            <a:spLocks/>
          </p:cNvSpPr>
          <p:nvPr/>
        </p:nvSpPr>
        <p:spPr>
          <a:xfrm>
            <a:off x="847627" y="591373"/>
            <a:ext cx="8738937" cy="1325563"/>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Franklin Gothic Medium" charset="0"/>
                <a:ea typeface="Franklin Gothic Medium" charset="0"/>
                <a:cs typeface="Franklin Gothic Medium" charset="0"/>
              </a:defRPr>
            </a:lvl1pPr>
          </a:lstStyle>
          <a:p>
            <a:r>
              <a:rPr lang="en-US" sz="3200" dirty="0" smtClean="0">
                <a:latin typeface="Calibri" panose="020F0502020204030204" pitchFamily="34" charset="0"/>
              </a:rPr>
              <a:t>Lokitiedon </a:t>
            </a:r>
            <a:r>
              <a:rPr lang="en-US" sz="3200" dirty="0" err="1" smtClean="0">
                <a:latin typeface="Calibri" panose="020F0502020204030204" pitchFamily="34" charset="0"/>
              </a:rPr>
              <a:t>elinkaari</a:t>
            </a:r>
            <a:endParaRPr lang="en-US" sz="3200" dirty="0">
              <a:latin typeface="Calibri" panose="020F0502020204030204" pitchFamily="34" charset="0"/>
            </a:endParaRPr>
          </a:p>
        </p:txBody>
      </p:sp>
    </p:spTree>
    <p:extLst>
      <p:ext uri="{BB962C8B-B14F-4D97-AF65-F5344CB8AC3E}">
        <p14:creationId xmlns:p14="http://schemas.microsoft.com/office/powerpoint/2010/main" val="266036065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txBox="1">
            <a:spLocks/>
          </p:cNvSpPr>
          <p:nvPr/>
        </p:nvSpPr>
        <p:spPr>
          <a:xfrm>
            <a:off x="838200" y="365125"/>
            <a:ext cx="8738937" cy="1325563"/>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Franklin Gothic Medium" charset="0"/>
                <a:ea typeface="Franklin Gothic Medium" charset="0"/>
                <a:cs typeface="Franklin Gothic Medium" charset="0"/>
              </a:defRPr>
            </a:lvl1pPr>
          </a:lstStyle>
          <a:p>
            <a:r>
              <a:rPr lang="en-US" sz="3200" dirty="0" err="1">
                <a:latin typeface="Calibri" panose="020F0502020204030204" pitchFamily="34" charset="0"/>
              </a:rPr>
              <a:t>Tietosuoja</a:t>
            </a:r>
            <a:r>
              <a:rPr lang="en-US" sz="3200" dirty="0">
                <a:latin typeface="Calibri" panose="020F0502020204030204" pitchFamily="34" charset="0"/>
              </a:rPr>
              <a:t>- ja </a:t>
            </a:r>
            <a:r>
              <a:rPr lang="en-US" sz="3200" dirty="0" err="1">
                <a:latin typeface="Calibri" panose="020F0502020204030204" pitchFamily="34" charset="0"/>
              </a:rPr>
              <a:t>tietoturvavaatimukset</a:t>
            </a:r>
            <a:r>
              <a:rPr lang="en-US" sz="3200" dirty="0">
                <a:latin typeface="Calibri" panose="020F0502020204030204" pitchFamily="34" charset="0"/>
              </a:rPr>
              <a:t> </a:t>
            </a:r>
            <a:r>
              <a:rPr lang="en-US" sz="3200" dirty="0" err="1">
                <a:latin typeface="Calibri" panose="020F0502020204030204" pitchFamily="34" charset="0"/>
              </a:rPr>
              <a:t>lokitiedon</a:t>
            </a:r>
            <a:r>
              <a:rPr lang="en-US" sz="3200" dirty="0">
                <a:latin typeface="Calibri" panose="020F0502020204030204" pitchFamily="34" charset="0"/>
              </a:rPr>
              <a:t> </a:t>
            </a:r>
            <a:r>
              <a:rPr lang="en-US" sz="3200" dirty="0" err="1">
                <a:latin typeface="Calibri" panose="020F0502020204030204" pitchFamily="34" charset="0"/>
              </a:rPr>
              <a:t>elinkaarelle</a:t>
            </a:r>
            <a:endParaRPr lang="en-US" sz="3200" dirty="0">
              <a:latin typeface="Calibri" panose="020F0502020204030204" pitchFamily="34" charset="0"/>
            </a:endParaRPr>
          </a:p>
        </p:txBody>
      </p:sp>
      <p:sp>
        <p:nvSpPr>
          <p:cNvPr id="7" name="Content Placeholder 2"/>
          <p:cNvSpPr txBox="1">
            <a:spLocks/>
          </p:cNvSpPr>
          <p:nvPr/>
        </p:nvSpPr>
        <p:spPr>
          <a:xfrm>
            <a:off x="838200" y="1669980"/>
            <a:ext cx="10515600" cy="4807187"/>
          </a:xfrm>
          <a:prstGeom prst="rect">
            <a:avLst/>
          </a:prstGeom>
        </p:spPr>
        <p:txBody>
          <a:bodyPr>
            <a:normAutofit/>
          </a:bodyPr>
          <a:lstStyle>
            <a:lvl1pPr marL="228600" indent="-228600" algn="l" defTabSz="914400" rtl="0" eaLnBrk="1" latinLnBrk="0" hangingPunct="1">
              <a:lnSpc>
                <a:spcPct val="90000"/>
              </a:lnSpc>
              <a:spcBef>
                <a:spcPts val="1000"/>
              </a:spcBef>
              <a:buFont typeface="Arial"/>
              <a:buChar char="•"/>
              <a:defRPr sz="2800" b="0" i="0" kern="1200">
                <a:solidFill>
                  <a:schemeClr val="tx1"/>
                </a:solidFill>
                <a:latin typeface="Franklin Gothic Book" charset="0"/>
                <a:ea typeface="Franklin Gothic Book" charset="0"/>
                <a:cs typeface="Franklin Gothic Book" charset="0"/>
              </a:defRPr>
            </a:lvl1pPr>
            <a:lvl2pPr marL="685800" indent="-228600" algn="l" defTabSz="914400" rtl="0" eaLnBrk="1" latinLnBrk="0" hangingPunct="1">
              <a:lnSpc>
                <a:spcPct val="90000"/>
              </a:lnSpc>
              <a:spcBef>
                <a:spcPts val="500"/>
              </a:spcBef>
              <a:buFont typeface="Arial"/>
              <a:buChar char="•"/>
              <a:defRPr sz="2400" b="0" i="0" kern="1200">
                <a:solidFill>
                  <a:schemeClr val="tx1"/>
                </a:solidFill>
                <a:latin typeface="Franklin Gothic Book" charset="0"/>
                <a:ea typeface="Franklin Gothic Book" charset="0"/>
                <a:cs typeface="Franklin Gothic Book" charset="0"/>
              </a:defRPr>
            </a:lvl2pPr>
            <a:lvl3pPr marL="1143000" indent="-228600" algn="l" defTabSz="914400" rtl="0" eaLnBrk="1" latinLnBrk="0" hangingPunct="1">
              <a:lnSpc>
                <a:spcPct val="90000"/>
              </a:lnSpc>
              <a:spcBef>
                <a:spcPts val="500"/>
              </a:spcBef>
              <a:buFont typeface="Arial"/>
              <a:buChar char="•"/>
              <a:defRPr sz="2000" b="0" i="0" kern="1200">
                <a:solidFill>
                  <a:schemeClr val="tx1"/>
                </a:solidFill>
                <a:latin typeface="Franklin Gothic Book" charset="0"/>
                <a:ea typeface="Franklin Gothic Book" charset="0"/>
                <a:cs typeface="Franklin Gothic Book" charset="0"/>
              </a:defRPr>
            </a:lvl3pPr>
            <a:lvl4pPr marL="1600200" indent="-228600" algn="l" defTabSz="914400" rtl="0" eaLnBrk="1" latinLnBrk="0" hangingPunct="1">
              <a:lnSpc>
                <a:spcPct val="90000"/>
              </a:lnSpc>
              <a:spcBef>
                <a:spcPts val="500"/>
              </a:spcBef>
              <a:buFont typeface="Arial"/>
              <a:buChar char="•"/>
              <a:defRPr sz="1800" b="0" i="0" kern="1200">
                <a:solidFill>
                  <a:schemeClr val="tx1"/>
                </a:solidFill>
                <a:latin typeface="Franklin Gothic Book" charset="0"/>
                <a:ea typeface="Franklin Gothic Book" charset="0"/>
                <a:cs typeface="Franklin Gothic Book" charset="0"/>
              </a:defRPr>
            </a:lvl4pPr>
            <a:lvl5pPr marL="2057400" indent="-228600" algn="l" defTabSz="914400" rtl="0" eaLnBrk="1" latinLnBrk="0" hangingPunct="1">
              <a:lnSpc>
                <a:spcPct val="90000"/>
              </a:lnSpc>
              <a:spcBef>
                <a:spcPts val="500"/>
              </a:spcBef>
              <a:buFont typeface="Arial"/>
              <a:buChar char="•"/>
              <a:defRPr sz="1800" b="0" i="0" kern="1200">
                <a:solidFill>
                  <a:schemeClr val="tx1"/>
                </a:solidFill>
                <a:latin typeface="Franklin Gothic Book" charset="0"/>
                <a:ea typeface="Franklin Gothic Book" charset="0"/>
                <a:cs typeface="Franklin Gothic Book" charset="0"/>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a:lstStyle>
          <a:p>
            <a:pPr marL="0" indent="0">
              <a:buFont typeface="Arial"/>
              <a:buNone/>
            </a:pPr>
            <a:r>
              <a:rPr lang="fi-FI" dirty="0" smtClean="0">
                <a:latin typeface="Calibri" panose="020F0502020204030204" pitchFamily="34" charset="0"/>
              </a:rPr>
              <a:t>Lokitiedon tuottaminen</a:t>
            </a:r>
          </a:p>
          <a:p>
            <a:pPr lvl="1">
              <a:buFont typeface="Wingdings" panose="05000000000000000000" pitchFamily="2" charset="2"/>
              <a:buChar char="§"/>
            </a:pPr>
            <a:r>
              <a:rPr lang="fi-FI" dirty="0" smtClean="0">
                <a:latin typeface="Calibri" panose="020F0502020204030204" pitchFamily="34" charset="0"/>
              </a:rPr>
              <a:t>Lokitietoa tuotetaan ja kerätään vain määritellyistä tapahtumista tunnistettuun tarpeeseen</a:t>
            </a:r>
          </a:p>
          <a:p>
            <a:pPr lvl="2">
              <a:buFont typeface="Wingdings" panose="05000000000000000000" pitchFamily="2" charset="2"/>
              <a:buChar char="§"/>
            </a:pPr>
            <a:r>
              <a:rPr lang="fi-FI" dirty="0">
                <a:latin typeface="Calibri" panose="020F0502020204030204" pitchFamily="34" charset="0"/>
              </a:rPr>
              <a:t>Oikeudellinen </a:t>
            </a:r>
            <a:r>
              <a:rPr lang="fi-FI" dirty="0" smtClean="0">
                <a:latin typeface="Calibri" panose="020F0502020204030204" pitchFamily="34" charset="0"/>
              </a:rPr>
              <a:t>peruste</a:t>
            </a:r>
          </a:p>
          <a:p>
            <a:pPr lvl="2">
              <a:buFont typeface="Wingdings" panose="05000000000000000000" pitchFamily="2" charset="2"/>
              <a:buChar char="§"/>
            </a:pPr>
            <a:r>
              <a:rPr lang="fi-FI" dirty="0" smtClean="0">
                <a:latin typeface="Calibri" panose="020F0502020204030204" pitchFamily="34" charset="0"/>
              </a:rPr>
              <a:t>Käyttötarkoitusten määrittely etukäteen (muuttuvat käyttötarkoitukset vaativat </a:t>
            </a:r>
            <a:r>
              <a:rPr lang="fi-FI" dirty="0" err="1" smtClean="0">
                <a:latin typeface="Calibri" panose="020F0502020204030204" pitchFamily="34" charset="0"/>
              </a:rPr>
              <a:t>PIA:n</a:t>
            </a:r>
            <a:r>
              <a:rPr lang="fi-FI" dirty="0">
                <a:latin typeface="Calibri" panose="020F0502020204030204" pitchFamily="34" charset="0"/>
              </a:rPr>
              <a:t>)</a:t>
            </a:r>
          </a:p>
          <a:p>
            <a:pPr lvl="2">
              <a:buFont typeface="Wingdings" panose="05000000000000000000" pitchFamily="2" charset="2"/>
              <a:buChar char="§"/>
            </a:pPr>
            <a:r>
              <a:rPr lang="fi-FI" dirty="0" smtClean="0">
                <a:latin typeface="Calibri" panose="020F0502020204030204" pitchFamily="34" charset="0"/>
              </a:rPr>
              <a:t>Tiedon minimointi ja luokittelu</a:t>
            </a:r>
          </a:p>
          <a:p>
            <a:pPr lvl="2">
              <a:buFont typeface="Wingdings" panose="05000000000000000000" pitchFamily="2" charset="2"/>
              <a:buChar char="§"/>
            </a:pPr>
            <a:r>
              <a:rPr lang="fi-FI" dirty="0" smtClean="0">
                <a:latin typeface="Calibri" panose="020F0502020204030204" pitchFamily="34" charset="0"/>
              </a:rPr>
              <a:t>Lokitietojen käsittelyn </a:t>
            </a:r>
            <a:r>
              <a:rPr lang="fi-FI" dirty="0" err="1" smtClean="0">
                <a:latin typeface="Calibri" panose="020F0502020204030204" pitchFamily="34" charset="0"/>
              </a:rPr>
              <a:t>lokittaminen</a:t>
            </a:r>
            <a:r>
              <a:rPr lang="fi-FI" dirty="0" smtClean="0">
                <a:latin typeface="Calibri" panose="020F0502020204030204" pitchFamily="34" charset="0"/>
              </a:rPr>
              <a:t> </a:t>
            </a:r>
          </a:p>
          <a:p>
            <a:pPr lvl="2">
              <a:buFont typeface="Wingdings" panose="05000000000000000000" pitchFamily="2" charset="2"/>
              <a:buChar char="§"/>
            </a:pPr>
            <a:r>
              <a:rPr lang="fi-FI" dirty="0" smtClean="0">
                <a:latin typeface="Calibri" panose="020F0502020204030204" pitchFamily="34" charset="0"/>
              </a:rPr>
              <a:t>Tiedonantovelvollisuuksien täyttäminen</a:t>
            </a:r>
          </a:p>
          <a:p>
            <a:pPr lvl="2">
              <a:buFont typeface="Wingdings" panose="05000000000000000000" pitchFamily="2" charset="2"/>
              <a:buChar char="§"/>
            </a:pPr>
            <a:r>
              <a:rPr lang="fi-FI" dirty="0" smtClean="0">
                <a:latin typeface="Calibri" panose="020F0502020204030204" pitchFamily="34" charset="0"/>
              </a:rPr>
              <a:t>Mahdollinen YT-menettelyn tarve</a:t>
            </a:r>
            <a:endParaRPr lang="fi-FI" dirty="0">
              <a:latin typeface="Calibri" panose="020F0502020204030204" pitchFamily="34" charset="0"/>
            </a:endParaRPr>
          </a:p>
          <a:p>
            <a:pPr marL="0" indent="0">
              <a:buNone/>
            </a:pPr>
            <a:r>
              <a:rPr lang="fi-FI" dirty="0" smtClean="0">
                <a:latin typeface="Calibri" panose="020F0502020204030204" pitchFamily="34" charset="0"/>
              </a:rPr>
              <a:t>Lokitiedon kerääminen</a:t>
            </a:r>
          </a:p>
          <a:p>
            <a:pPr lvl="1">
              <a:buFont typeface="Wingdings" panose="05000000000000000000" pitchFamily="2" charset="2"/>
              <a:buChar char="§"/>
            </a:pPr>
            <a:r>
              <a:rPr lang="fi-FI" dirty="0" smtClean="0">
                <a:latin typeface="Calibri" panose="020F0502020204030204" pitchFamily="34" charset="0"/>
              </a:rPr>
              <a:t>Lokitiedon laatu keruun, siirron, tallennuksen sekä arkistoinnin </a:t>
            </a:r>
            <a:r>
              <a:rPr lang="fi-FI" dirty="0">
                <a:latin typeface="Calibri" panose="020F0502020204030204" pitchFamily="34" charset="0"/>
              </a:rPr>
              <a:t>aikana</a:t>
            </a:r>
            <a:endParaRPr lang="fi-FI" dirty="0" smtClean="0">
              <a:latin typeface="Calibri" panose="020F0502020204030204" pitchFamily="34" charset="0"/>
            </a:endParaRPr>
          </a:p>
          <a:p>
            <a:pPr lvl="1">
              <a:buFont typeface="Wingdings" panose="05000000000000000000" pitchFamily="2" charset="2"/>
              <a:buChar char="§"/>
            </a:pPr>
            <a:r>
              <a:rPr lang="fi-FI" dirty="0" smtClean="0">
                <a:latin typeface="Calibri" panose="020F0502020204030204" pitchFamily="34" charset="0"/>
              </a:rPr>
              <a:t>Lokitiedon salaaminen siirron aikana</a:t>
            </a:r>
          </a:p>
          <a:p>
            <a:pPr marL="0" indent="0">
              <a:buFont typeface="Arial"/>
              <a:buNone/>
            </a:pPr>
            <a:endParaRPr lang="fi-FI" dirty="0" smtClean="0"/>
          </a:p>
          <a:p>
            <a:pPr marL="0" indent="0">
              <a:buFont typeface="Arial"/>
              <a:buNone/>
            </a:pPr>
            <a:endParaRPr lang="fi-FI" dirty="0" smtClean="0"/>
          </a:p>
          <a:p>
            <a:pPr marL="0" indent="0">
              <a:buFont typeface="Arial"/>
              <a:buNone/>
            </a:pPr>
            <a:endParaRPr lang="en-US" dirty="0"/>
          </a:p>
        </p:txBody>
      </p:sp>
    </p:spTree>
    <p:extLst>
      <p:ext uri="{BB962C8B-B14F-4D97-AF65-F5344CB8AC3E}">
        <p14:creationId xmlns:p14="http://schemas.microsoft.com/office/powerpoint/2010/main" val="2447076725"/>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txBox="1">
            <a:spLocks/>
          </p:cNvSpPr>
          <p:nvPr/>
        </p:nvSpPr>
        <p:spPr>
          <a:xfrm>
            <a:off x="838200" y="365125"/>
            <a:ext cx="8738937" cy="1325563"/>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Franklin Gothic Medium" charset="0"/>
                <a:ea typeface="Franklin Gothic Medium" charset="0"/>
                <a:cs typeface="Franklin Gothic Medium" charset="0"/>
              </a:defRPr>
            </a:lvl1pPr>
          </a:lstStyle>
          <a:p>
            <a:r>
              <a:rPr lang="en-US" sz="3200" dirty="0" err="1">
                <a:latin typeface="Calibri" panose="020F0502020204030204" pitchFamily="34" charset="0"/>
              </a:rPr>
              <a:t>Tietosuoja</a:t>
            </a:r>
            <a:r>
              <a:rPr lang="en-US" sz="3200" dirty="0">
                <a:latin typeface="Calibri" panose="020F0502020204030204" pitchFamily="34" charset="0"/>
              </a:rPr>
              <a:t>- ja </a:t>
            </a:r>
            <a:r>
              <a:rPr lang="en-US" sz="3200" dirty="0" err="1">
                <a:latin typeface="Calibri" panose="020F0502020204030204" pitchFamily="34" charset="0"/>
              </a:rPr>
              <a:t>tietoturvavaatimukset</a:t>
            </a:r>
            <a:r>
              <a:rPr lang="en-US" sz="3200" dirty="0">
                <a:latin typeface="Calibri" panose="020F0502020204030204" pitchFamily="34" charset="0"/>
              </a:rPr>
              <a:t> </a:t>
            </a:r>
            <a:r>
              <a:rPr lang="en-US" sz="3200" dirty="0" err="1">
                <a:latin typeface="Calibri" panose="020F0502020204030204" pitchFamily="34" charset="0"/>
              </a:rPr>
              <a:t>lokitiedon</a:t>
            </a:r>
            <a:r>
              <a:rPr lang="en-US" sz="3200" dirty="0">
                <a:latin typeface="Calibri" panose="020F0502020204030204" pitchFamily="34" charset="0"/>
              </a:rPr>
              <a:t> </a:t>
            </a:r>
            <a:r>
              <a:rPr lang="en-US" sz="3200" dirty="0" err="1" smtClean="0">
                <a:latin typeface="Calibri" panose="020F0502020204030204" pitchFamily="34" charset="0"/>
              </a:rPr>
              <a:t>elinkaarelle</a:t>
            </a:r>
            <a:r>
              <a:rPr lang="en-US" sz="3200" dirty="0">
                <a:latin typeface="Calibri" panose="020F0502020204030204" pitchFamily="34" charset="0"/>
              </a:rPr>
              <a:t> &amp; </a:t>
            </a:r>
            <a:r>
              <a:rPr lang="en-US" sz="3200" dirty="0" err="1">
                <a:latin typeface="Calibri" panose="020F0502020204030204" pitchFamily="34" charset="0"/>
              </a:rPr>
              <a:t>lokitiedon</a:t>
            </a:r>
            <a:r>
              <a:rPr lang="en-US" sz="3200" dirty="0">
                <a:latin typeface="Calibri" panose="020F0502020204030204" pitchFamily="34" charset="0"/>
              </a:rPr>
              <a:t> </a:t>
            </a:r>
            <a:r>
              <a:rPr lang="en-US" sz="3200" dirty="0" err="1">
                <a:latin typeface="Calibri" panose="020F0502020204030204" pitchFamily="34" charset="0"/>
              </a:rPr>
              <a:t>käyttötarkoitukset</a:t>
            </a:r>
            <a:endParaRPr lang="en-US" sz="3200" dirty="0">
              <a:latin typeface="Calibri" panose="020F0502020204030204" pitchFamily="34" charset="0"/>
            </a:endParaRPr>
          </a:p>
          <a:p>
            <a:endParaRPr lang="en-US" sz="3200" dirty="0">
              <a:latin typeface="Calibri" panose="020F0502020204030204" pitchFamily="34" charset="0"/>
            </a:endParaRPr>
          </a:p>
        </p:txBody>
      </p:sp>
      <p:sp>
        <p:nvSpPr>
          <p:cNvPr id="7" name="Content Placeholder 2"/>
          <p:cNvSpPr txBox="1">
            <a:spLocks/>
          </p:cNvSpPr>
          <p:nvPr/>
        </p:nvSpPr>
        <p:spPr>
          <a:xfrm>
            <a:off x="828472" y="1553247"/>
            <a:ext cx="6307022" cy="4807187"/>
          </a:xfrm>
          <a:prstGeom prst="rect">
            <a:avLst/>
          </a:prstGeom>
        </p:spPr>
        <p:txBody>
          <a:bodyPr>
            <a:noAutofit/>
          </a:bodyPr>
          <a:lstStyle>
            <a:lvl1pPr marL="228600" indent="-228600" algn="l" defTabSz="914400" rtl="0" eaLnBrk="1" latinLnBrk="0" hangingPunct="1">
              <a:lnSpc>
                <a:spcPct val="90000"/>
              </a:lnSpc>
              <a:spcBef>
                <a:spcPts val="1000"/>
              </a:spcBef>
              <a:buFont typeface="Arial"/>
              <a:buChar char="•"/>
              <a:defRPr sz="2800" b="0" i="0" kern="1200">
                <a:solidFill>
                  <a:schemeClr val="tx1"/>
                </a:solidFill>
                <a:latin typeface="Franklin Gothic Book" charset="0"/>
                <a:ea typeface="Franklin Gothic Book" charset="0"/>
                <a:cs typeface="Franklin Gothic Book" charset="0"/>
              </a:defRPr>
            </a:lvl1pPr>
            <a:lvl2pPr marL="685800" indent="-228600" algn="l" defTabSz="914400" rtl="0" eaLnBrk="1" latinLnBrk="0" hangingPunct="1">
              <a:lnSpc>
                <a:spcPct val="90000"/>
              </a:lnSpc>
              <a:spcBef>
                <a:spcPts val="500"/>
              </a:spcBef>
              <a:buFont typeface="Arial"/>
              <a:buChar char="•"/>
              <a:defRPr sz="2400" b="0" i="0" kern="1200">
                <a:solidFill>
                  <a:schemeClr val="tx1"/>
                </a:solidFill>
                <a:latin typeface="Franklin Gothic Book" charset="0"/>
                <a:ea typeface="Franklin Gothic Book" charset="0"/>
                <a:cs typeface="Franklin Gothic Book" charset="0"/>
              </a:defRPr>
            </a:lvl2pPr>
            <a:lvl3pPr marL="1143000" indent="-228600" algn="l" defTabSz="914400" rtl="0" eaLnBrk="1" latinLnBrk="0" hangingPunct="1">
              <a:lnSpc>
                <a:spcPct val="90000"/>
              </a:lnSpc>
              <a:spcBef>
                <a:spcPts val="500"/>
              </a:spcBef>
              <a:buFont typeface="Arial"/>
              <a:buChar char="•"/>
              <a:defRPr sz="2000" b="0" i="0" kern="1200">
                <a:solidFill>
                  <a:schemeClr val="tx1"/>
                </a:solidFill>
                <a:latin typeface="Franklin Gothic Book" charset="0"/>
                <a:ea typeface="Franklin Gothic Book" charset="0"/>
                <a:cs typeface="Franklin Gothic Book" charset="0"/>
              </a:defRPr>
            </a:lvl3pPr>
            <a:lvl4pPr marL="1600200" indent="-228600" algn="l" defTabSz="914400" rtl="0" eaLnBrk="1" latinLnBrk="0" hangingPunct="1">
              <a:lnSpc>
                <a:spcPct val="90000"/>
              </a:lnSpc>
              <a:spcBef>
                <a:spcPts val="500"/>
              </a:spcBef>
              <a:buFont typeface="Arial"/>
              <a:buChar char="•"/>
              <a:defRPr sz="1800" b="0" i="0" kern="1200">
                <a:solidFill>
                  <a:schemeClr val="tx1"/>
                </a:solidFill>
                <a:latin typeface="Franklin Gothic Book" charset="0"/>
                <a:ea typeface="Franklin Gothic Book" charset="0"/>
                <a:cs typeface="Franklin Gothic Book" charset="0"/>
              </a:defRPr>
            </a:lvl4pPr>
            <a:lvl5pPr marL="2057400" indent="-228600" algn="l" defTabSz="914400" rtl="0" eaLnBrk="1" latinLnBrk="0" hangingPunct="1">
              <a:lnSpc>
                <a:spcPct val="90000"/>
              </a:lnSpc>
              <a:spcBef>
                <a:spcPts val="500"/>
              </a:spcBef>
              <a:buFont typeface="Arial"/>
              <a:buChar char="•"/>
              <a:defRPr sz="1800" b="0" i="0" kern="1200">
                <a:solidFill>
                  <a:schemeClr val="tx1"/>
                </a:solidFill>
                <a:latin typeface="Franklin Gothic Book" charset="0"/>
                <a:ea typeface="Franklin Gothic Book" charset="0"/>
                <a:cs typeface="Franklin Gothic Book" charset="0"/>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a:lstStyle>
          <a:p>
            <a:pPr marL="0" indent="0">
              <a:buFont typeface="Arial"/>
              <a:buNone/>
            </a:pPr>
            <a:r>
              <a:rPr lang="fi-FI" sz="2000" dirty="0" smtClean="0">
                <a:latin typeface="Calibri" panose="020F0502020204030204" pitchFamily="34" charset="0"/>
              </a:rPr>
              <a:t>Lokitiedon käyttö</a:t>
            </a:r>
          </a:p>
          <a:p>
            <a:pPr lvl="1">
              <a:buFont typeface="Wingdings" panose="05000000000000000000" pitchFamily="2" charset="2"/>
              <a:buChar char="§"/>
            </a:pPr>
            <a:r>
              <a:rPr lang="fi-FI" sz="1800" dirty="0" smtClean="0">
                <a:latin typeface="Calibri" panose="020F0502020204030204" pitchFamily="34" charset="0"/>
              </a:rPr>
              <a:t>Järjestelmien käytönseuranta</a:t>
            </a:r>
            <a:endParaRPr lang="fi-FI" sz="1800" dirty="0">
              <a:latin typeface="Calibri" panose="020F0502020204030204" pitchFamily="34" charset="0"/>
            </a:endParaRPr>
          </a:p>
          <a:p>
            <a:pPr lvl="2">
              <a:buFont typeface="Wingdings" panose="05000000000000000000" pitchFamily="2" charset="2"/>
              <a:buChar char="§"/>
            </a:pPr>
            <a:r>
              <a:rPr lang="fi-FI" sz="1600" dirty="0" smtClean="0">
                <a:latin typeface="Calibri" panose="020F0502020204030204" pitchFamily="34" charset="0"/>
              </a:rPr>
              <a:t>Tietojen </a:t>
            </a:r>
            <a:r>
              <a:rPr lang="fi-FI" sz="1600" dirty="0">
                <a:latin typeface="Calibri" panose="020F0502020204030204" pitchFamily="34" charset="0"/>
              </a:rPr>
              <a:t>oikeudellisen ja oikeudettoman katselun havaitseminen</a:t>
            </a:r>
          </a:p>
          <a:p>
            <a:pPr lvl="2">
              <a:buFont typeface="Wingdings" panose="05000000000000000000" pitchFamily="2" charset="2"/>
              <a:buChar char="§"/>
            </a:pPr>
            <a:r>
              <a:rPr lang="fi-FI" sz="1600" dirty="0" smtClean="0">
                <a:latin typeface="Calibri" panose="020F0502020204030204" pitchFamily="34" charset="0"/>
              </a:rPr>
              <a:t>Tietojen </a:t>
            </a:r>
            <a:r>
              <a:rPr lang="fi-FI" sz="1600" dirty="0">
                <a:latin typeface="Calibri" panose="020F0502020204030204" pitchFamily="34" charset="0"/>
              </a:rPr>
              <a:t>muuttamiseen liittyvä jäljitettävyys</a:t>
            </a:r>
          </a:p>
          <a:p>
            <a:pPr lvl="1">
              <a:buFont typeface="Wingdings" panose="05000000000000000000" pitchFamily="2" charset="2"/>
              <a:buChar char="§"/>
            </a:pPr>
            <a:r>
              <a:rPr lang="fi-FI" sz="1800" dirty="0">
                <a:latin typeface="Calibri" panose="020F0502020204030204" pitchFamily="34" charset="0"/>
              </a:rPr>
              <a:t>Havainnointi / Tilannekuva</a:t>
            </a:r>
          </a:p>
          <a:p>
            <a:pPr lvl="2">
              <a:buFont typeface="Wingdings" panose="05000000000000000000" pitchFamily="2" charset="2"/>
              <a:buChar char="§"/>
            </a:pPr>
            <a:r>
              <a:rPr lang="fi-FI" sz="1600" dirty="0" smtClean="0">
                <a:latin typeface="Calibri" panose="020F0502020204030204" pitchFamily="34" charset="0"/>
              </a:rPr>
              <a:t>Tietoturvaloukkaus </a:t>
            </a:r>
            <a:r>
              <a:rPr lang="fi-FI" sz="1600" dirty="0">
                <a:latin typeface="Calibri" panose="020F0502020204030204" pitchFamily="34" charset="0"/>
              </a:rPr>
              <a:t>tai sen epäily</a:t>
            </a:r>
          </a:p>
          <a:p>
            <a:pPr lvl="2">
              <a:buFont typeface="Wingdings" panose="05000000000000000000" pitchFamily="2" charset="2"/>
              <a:buChar char="§"/>
            </a:pPr>
            <a:r>
              <a:rPr lang="fi-FI" sz="1600" dirty="0" smtClean="0">
                <a:latin typeface="Calibri" panose="020F0502020204030204" pitchFamily="34" charset="0"/>
              </a:rPr>
              <a:t>Väärinkäyttöepäily</a:t>
            </a:r>
            <a:endParaRPr lang="fi-FI" sz="1600" dirty="0">
              <a:latin typeface="Calibri" panose="020F0502020204030204" pitchFamily="34" charset="0"/>
            </a:endParaRPr>
          </a:p>
          <a:p>
            <a:pPr lvl="2">
              <a:buFont typeface="Wingdings" panose="05000000000000000000" pitchFamily="2" charset="2"/>
              <a:buChar char="§"/>
            </a:pPr>
            <a:r>
              <a:rPr lang="fi-FI" sz="1600" dirty="0" smtClean="0">
                <a:latin typeface="Calibri" panose="020F0502020204030204" pitchFamily="34" charset="0"/>
              </a:rPr>
              <a:t>Korreloinnit </a:t>
            </a:r>
            <a:r>
              <a:rPr lang="fi-FI" sz="1600" dirty="0">
                <a:latin typeface="Calibri" panose="020F0502020204030204" pitchFamily="34" charset="0"/>
              </a:rPr>
              <a:t>ja </a:t>
            </a:r>
            <a:r>
              <a:rPr lang="fi-FI" sz="1600" dirty="0" smtClean="0">
                <a:latin typeface="Calibri" panose="020F0502020204030204" pitchFamily="34" charset="0"/>
              </a:rPr>
              <a:t>analysoinnit</a:t>
            </a:r>
          </a:p>
          <a:p>
            <a:pPr lvl="2">
              <a:buFont typeface="Wingdings" panose="05000000000000000000" pitchFamily="2" charset="2"/>
              <a:buChar char="§"/>
            </a:pPr>
            <a:r>
              <a:rPr lang="fi-FI" sz="1600" dirty="0" smtClean="0">
                <a:latin typeface="Calibri" panose="020F0502020204030204" pitchFamily="34" charset="0"/>
              </a:rPr>
              <a:t>Havainnoinnissa </a:t>
            </a:r>
            <a:r>
              <a:rPr lang="fi-FI" sz="1600" dirty="0">
                <a:latin typeface="Calibri" panose="020F0502020204030204" pitchFamily="34" charset="0"/>
              </a:rPr>
              <a:t>käyttötarkoitusten mukainen lokitapahtuma tai niiden yhdistelmä on ennalta määritelty (riskipohjaisesti)</a:t>
            </a:r>
          </a:p>
          <a:p>
            <a:pPr lvl="2">
              <a:buFont typeface="Wingdings" panose="05000000000000000000" pitchFamily="2" charset="2"/>
              <a:buChar char="§"/>
            </a:pPr>
            <a:r>
              <a:rPr lang="fi-FI" sz="1600" dirty="0">
                <a:latin typeface="Calibri" panose="020F0502020204030204" pitchFamily="34" charset="0"/>
              </a:rPr>
              <a:t>Lokitapahtumien automatisoitu havainnointi tuottaa hälytyksiä ennalta määriteltyjen sääntöjen perusteella</a:t>
            </a:r>
          </a:p>
          <a:p>
            <a:pPr lvl="2">
              <a:buFont typeface="Wingdings" panose="05000000000000000000" pitchFamily="2" charset="2"/>
              <a:buChar char="§"/>
            </a:pPr>
            <a:r>
              <a:rPr lang="fi-FI" sz="1600" dirty="0" smtClean="0">
                <a:latin typeface="Calibri" panose="020F0502020204030204" pitchFamily="34" charset="0"/>
              </a:rPr>
              <a:t>Näkymät</a:t>
            </a:r>
            <a:endParaRPr lang="fi-FI" sz="1600" dirty="0">
              <a:latin typeface="Calibri" panose="020F0502020204030204" pitchFamily="34" charset="0"/>
            </a:endParaRPr>
          </a:p>
          <a:p>
            <a:pPr lvl="1"/>
            <a:endParaRPr lang="fi-FI" sz="1800" dirty="0" smtClean="0"/>
          </a:p>
          <a:p>
            <a:pPr marL="0" indent="0">
              <a:buFont typeface="Arial"/>
              <a:buNone/>
            </a:pPr>
            <a:endParaRPr lang="fi-FI" sz="2000" dirty="0" smtClean="0"/>
          </a:p>
          <a:p>
            <a:pPr marL="0" indent="0">
              <a:buFont typeface="Arial"/>
              <a:buNone/>
            </a:pPr>
            <a:endParaRPr lang="fi-FI" sz="2000" dirty="0" smtClean="0"/>
          </a:p>
          <a:p>
            <a:pPr marL="0" indent="0">
              <a:buFont typeface="Arial"/>
              <a:buNone/>
            </a:pPr>
            <a:endParaRPr lang="en-US" sz="2000" dirty="0"/>
          </a:p>
        </p:txBody>
      </p:sp>
      <p:sp>
        <p:nvSpPr>
          <p:cNvPr id="5" name="TextBox 4"/>
          <p:cNvSpPr txBox="1"/>
          <p:nvPr/>
        </p:nvSpPr>
        <p:spPr>
          <a:xfrm>
            <a:off x="7470838" y="1553247"/>
            <a:ext cx="2441643" cy="4524315"/>
          </a:xfrm>
          <a:prstGeom prst="rect">
            <a:avLst/>
          </a:prstGeom>
          <a:solidFill>
            <a:srgbClr val="002060"/>
          </a:solidFill>
        </p:spPr>
        <p:txBody>
          <a:bodyPr wrap="square" rtlCol="0">
            <a:spAutoFit/>
          </a:bodyPr>
          <a:lstStyle/>
          <a:p>
            <a:r>
              <a:rPr lang="fi-FI" i="1" dirty="0">
                <a:solidFill>
                  <a:schemeClr val="bg1"/>
                </a:solidFill>
                <a:latin typeface="Calibri" panose="020F0502020204030204" pitchFamily="34" charset="0"/>
              </a:rPr>
              <a:t>Osoitusvelvollisuus </a:t>
            </a:r>
            <a:r>
              <a:rPr lang="fi-FI" i="1" dirty="0" smtClean="0">
                <a:solidFill>
                  <a:schemeClr val="bg1"/>
                </a:solidFill>
                <a:latin typeface="Calibri" panose="020F0502020204030204" pitchFamily="34" charset="0"/>
              </a:rPr>
              <a:t>lokituksessa, mikäli lokitiedot ovat henkilötietoja:</a:t>
            </a:r>
            <a:endParaRPr lang="fi-FI" i="1" dirty="0">
              <a:solidFill>
                <a:schemeClr val="bg1"/>
              </a:solidFill>
              <a:latin typeface="Calibri" panose="020F0502020204030204" pitchFamily="34" charset="0"/>
            </a:endParaRPr>
          </a:p>
          <a:p>
            <a:pPr marL="285750" indent="-285750">
              <a:buFont typeface="Wingdings" panose="05000000000000000000" pitchFamily="2" charset="2"/>
              <a:buChar char="§"/>
            </a:pPr>
            <a:r>
              <a:rPr lang="fi-FI" i="1" dirty="0">
                <a:solidFill>
                  <a:schemeClr val="bg1"/>
                </a:solidFill>
                <a:latin typeface="Calibri" panose="020F0502020204030204" pitchFamily="34" charset="0"/>
              </a:rPr>
              <a:t>Pääsyn rajoittaminen </a:t>
            </a:r>
          </a:p>
          <a:p>
            <a:pPr marL="285750" indent="-285750">
              <a:buFont typeface="Wingdings" panose="05000000000000000000" pitchFamily="2" charset="2"/>
              <a:buChar char="§"/>
            </a:pPr>
            <a:r>
              <a:rPr lang="fi-FI" i="1" dirty="0">
                <a:solidFill>
                  <a:schemeClr val="bg1"/>
                </a:solidFill>
                <a:latin typeface="Calibri" panose="020F0502020204030204" pitchFamily="34" charset="0"/>
              </a:rPr>
              <a:t>Käyttäjäpiirin rajaaminen</a:t>
            </a:r>
          </a:p>
          <a:p>
            <a:pPr marL="285750" indent="-285750">
              <a:buFont typeface="Wingdings" panose="05000000000000000000" pitchFamily="2" charset="2"/>
              <a:buChar char="§"/>
            </a:pPr>
            <a:r>
              <a:rPr lang="fi-FI" i="1" dirty="0">
                <a:solidFill>
                  <a:schemeClr val="bg1"/>
                </a:solidFill>
                <a:latin typeface="Calibri" panose="020F0502020204030204" pitchFamily="34" charset="0"/>
              </a:rPr>
              <a:t>Riskilähtöisyys</a:t>
            </a:r>
          </a:p>
          <a:p>
            <a:pPr marL="285750" indent="-285750">
              <a:buFont typeface="Wingdings" panose="05000000000000000000" pitchFamily="2" charset="2"/>
              <a:buChar char="§"/>
            </a:pPr>
            <a:r>
              <a:rPr lang="fi-FI" i="1" dirty="0">
                <a:solidFill>
                  <a:schemeClr val="bg1"/>
                </a:solidFill>
                <a:latin typeface="Calibri" panose="020F0502020204030204" pitchFamily="34" charset="0"/>
              </a:rPr>
              <a:t>Dokumentointi</a:t>
            </a:r>
          </a:p>
          <a:p>
            <a:pPr marL="285750" indent="-285750">
              <a:buFont typeface="Wingdings" panose="05000000000000000000" pitchFamily="2" charset="2"/>
              <a:buChar char="§"/>
            </a:pPr>
            <a:r>
              <a:rPr lang="fi-FI" i="1" dirty="0">
                <a:solidFill>
                  <a:schemeClr val="bg1"/>
                </a:solidFill>
                <a:latin typeface="Calibri" panose="020F0502020204030204" pitchFamily="34" charset="0"/>
              </a:rPr>
              <a:t>Henkilötietojen käsittelyn </a:t>
            </a:r>
            <a:r>
              <a:rPr lang="fi-FI" i="1" dirty="0" smtClean="0">
                <a:solidFill>
                  <a:schemeClr val="bg1"/>
                </a:solidFill>
                <a:latin typeface="Calibri" panose="020F0502020204030204" pitchFamily="34" charset="0"/>
              </a:rPr>
              <a:t>periaatteet, </a:t>
            </a:r>
            <a:r>
              <a:rPr lang="fi-FI" i="1" dirty="0">
                <a:solidFill>
                  <a:schemeClr val="bg1"/>
                </a:solidFill>
                <a:latin typeface="Calibri" panose="020F0502020204030204" pitchFamily="34" charset="0"/>
              </a:rPr>
              <a:t>erityisesti:</a:t>
            </a:r>
          </a:p>
          <a:p>
            <a:pPr marL="742950" lvl="1" indent="-285750">
              <a:buFont typeface="Wingdings" panose="05000000000000000000" pitchFamily="2" charset="2"/>
              <a:buChar char="§"/>
            </a:pPr>
            <a:r>
              <a:rPr lang="fi-FI" i="1" dirty="0" smtClean="0">
                <a:solidFill>
                  <a:schemeClr val="bg1"/>
                </a:solidFill>
                <a:latin typeface="Calibri" panose="020F0502020204030204" pitchFamily="34" charset="0"/>
              </a:rPr>
              <a:t>Käyttötarkoitus-sidonnaisuus</a:t>
            </a:r>
            <a:endParaRPr lang="fi-FI" i="1" dirty="0">
              <a:solidFill>
                <a:schemeClr val="bg1"/>
              </a:solidFill>
              <a:latin typeface="Calibri" panose="020F0502020204030204" pitchFamily="34" charset="0"/>
            </a:endParaRPr>
          </a:p>
          <a:p>
            <a:pPr marL="742950" lvl="1" indent="-285750">
              <a:buFont typeface="Wingdings" panose="05000000000000000000" pitchFamily="2" charset="2"/>
              <a:buChar char="§"/>
            </a:pPr>
            <a:r>
              <a:rPr lang="fi-FI" i="1" dirty="0">
                <a:solidFill>
                  <a:schemeClr val="bg1"/>
                </a:solidFill>
                <a:latin typeface="Calibri" panose="020F0502020204030204" pitchFamily="34" charset="0"/>
              </a:rPr>
              <a:t>Tarpeellisuus</a:t>
            </a:r>
          </a:p>
        </p:txBody>
      </p:sp>
    </p:spTree>
    <p:extLst>
      <p:ext uri="{BB962C8B-B14F-4D97-AF65-F5344CB8AC3E}">
        <p14:creationId xmlns:p14="http://schemas.microsoft.com/office/powerpoint/2010/main" val="2609640356"/>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txBox="1">
            <a:spLocks/>
          </p:cNvSpPr>
          <p:nvPr/>
        </p:nvSpPr>
        <p:spPr>
          <a:xfrm>
            <a:off x="838200" y="365125"/>
            <a:ext cx="8738937" cy="1325563"/>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Franklin Gothic Medium" charset="0"/>
                <a:ea typeface="Franklin Gothic Medium" charset="0"/>
                <a:cs typeface="Franklin Gothic Medium" charset="0"/>
              </a:defRPr>
            </a:lvl1pPr>
          </a:lstStyle>
          <a:p>
            <a:r>
              <a:rPr lang="en-US" sz="3200" dirty="0" err="1">
                <a:latin typeface="Calibri" panose="020F0502020204030204" pitchFamily="34" charset="0"/>
              </a:rPr>
              <a:t>Tietosuoja</a:t>
            </a:r>
            <a:r>
              <a:rPr lang="en-US" sz="3200" dirty="0">
                <a:latin typeface="Calibri" panose="020F0502020204030204" pitchFamily="34" charset="0"/>
              </a:rPr>
              <a:t>- ja </a:t>
            </a:r>
            <a:r>
              <a:rPr lang="en-US" sz="3200" dirty="0" err="1">
                <a:latin typeface="Calibri" panose="020F0502020204030204" pitchFamily="34" charset="0"/>
              </a:rPr>
              <a:t>tietoturvavaatimukset</a:t>
            </a:r>
            <a:r>
              <a:rPr lang="en-US" sz="3200" dirty="0">
                <a:latin typeface="Calibri" panose="020F0502020204030204" pitchFamily="34" charset="0"/>
              </a:rPr>
              <a:t> </a:t>
            </a:r>
            <a:r>
              <a:rPr lang="en-US" sz="3200" dirty="0" err="1">
                <a:latin typeface="Calibri" panose="020F0502020204030204" pitchFamily="34" charset="0"/>
              </a:rPr>
              <a:t>lokitiedon</a:t>
            </a:r>
            <a:r>
              <a:rPr lang="en-US" sz="3200" dirty="0">
                <a:latin typeface="Calibri" panose="020F0502020204030204" pitchFamily="34" charset="0"/>
              </a:rPr>
              <a:t> </a:t>
            </a:r>
            <a:r>
              <a:rPr lang="en-US" sz="3200" dirty="0" err="1" smtClean="0">
                <a:latin typeface="Calibri" panose="020F0502020204030204" pitchFamily="34" charset="0"/>
              </a:rPr>
              <a:t>elinkaarelle</a:t>
            </a:r>
            <a:r>
              <a:rPr lang="en-US" sz="3200" dirty="0" smtClean="0">
                <a:latin typeface="Calibri" panose="020F0502020204030204" pitchFamily="34" charset="0"/>
              </a:rPr>
              <a:t> &amp; </a:t>
            </a:r>
            <a:r>
              <a:rPr lang="en-US" sz="3200" dirty="0" err="1" smtClean="0">
                <a:latin typeface="Calibri" panose="020F0502020204030204" pitchFamily="34" charset="0"/>
              </a:rPr>
              <a:t>lokitiedon</a:t>
            </a:r>
            <a:r>
              <a:rPr lang="en-US" sz="3200" dirty="0" smtClean="0">
                <a:latin typeface="Calibri" panose="020F0502020204030204" pitchFamily="34" charset="0"/>
              </a:rPr>
              <a:t> </a:t>
            </a:r>
            <a:r>
              <a:rPr lang="en-US" sz="3200" dirty="0" err="1" smtClean="0">
                <a:latin typeface="Calibri" panose="020F0502020204030204" pitchFamily="34" charset="0"/>
              </a:rPr>
              <a:t>käyttötarkoitukset</a:t>
            </a:r>
            <a:endParaRPr lang="en-US" sz="3200" dirty="0">
              <a:latin typeface="Calibri" panose="020F0502020204030204" pitchFamily="34" charset="0"/>
            </a:endParaRPr>
          </a:p>
        </p:txBody>
      </p:sp>
      <p:sp>
        <p:nvSpPr>
          <p:cNvPr id="7" name="Content Placeholder 2"/>
          <p:cNvSpPr txBox="1">
            <a:spLocks/>
          </p:cNvSpPr>
          <p:nvPr/>
        </p:nvSpPr>
        <p:spPr>
          <a:xfrm>
            <a:off x="828472" y="2059085"/>
            <a:ext cx="10515600" cy="4807187"/>
          </a:xfrm>
          <a:prstGeom prst="rect">
            <a:avLst/>
          </a:prstGeom>
        </p:spPr>
        <p:txBody>
          <a:bodyPr>
            <a:noAutofit/>
          </a:bodyPr>
          <a:lstStyle>
            <a:lvl1pPr marL="228600" indent="-228600" algn="l" defTabSz="914400" rtl="0" eaLnBrk="1" latinLnBrk="0" hangingPunct="1">
              <a:lnSpc>
                <a:spcPct val="90000"/>
              </a:lnSpc>
              <a:spcBef>
                <a:spcPts val="1000"/>
              </a:spcBef>
              <a:buFont typeface="Arial"/>
              <a:buChar char="•"/>
              <a:defRPr sz="2800" b="0" i="0" kern="1200">
                <a:solidFill>
                  <a:schemeClr val="tx1"/>
                </a:solidFill>
                <a:latin typeface="Franklin Gothic Book" charset="0"/>
                <a:ea typeface="Franklin Gothic Book" charset="0"/>
                <a:cs typeface="Franklin Gothic Book" charset="0"/>
              </a:defRPr>
            </a:lvl1pPr>
            <a:lvl2pPr marL="685800" indent="-228600" algn="l" defTabSz="914400" rtl="0" eaLnBrk="1" latinLnBrk="0" hangingPunct="1">
              <a:lnSpc>
                <a:spcPct val="90000"/>
              </a:lnSpc>
              <a:spcBef>
                <a:spcPts val="500"/>
              </a:spcBef>
              <a:buFont typeface="Arial"/>
              <a:buChar char="•"/>
              <a:defRPr sz="2400" b="0" i="0" kern="1200">
                <a:solidFill>
                  <a:schemeClr val="tx1"/>
                </a:solidFill>
                <a:latin typeface="Franklin Gothic Book" charset="0"/>
                <a:ea typeface="Franklin Gothic Book" charset="0"/>
                <a:cs typeface="Franklin Gothic Book" charset="0"/>
              </a:defRPr>
            </a:lvl2pPr>
            <a:lvl3pPr marL="1143000" indent="-228600" algn="l" defTabSz="914400" rtl="0" eaLnBrk="1" latinLnBrk="0" hangingPunct="1">
              <a:lnSpc>
                <a:spcPct val="90000"/>
              </a:lnSpc>
              <a:spcBef>
                <a:spcPts val="500"/>
              </a:spcBef>
              <a:buFont typeface="Arial"/>
              <a:buChar char="•"/>
              <a:defRPr sz="2000" b="0" i="0" kern="1200">
                <a:solidFill>
                  <a:schemeClr val="tx1"/>
                </a:solidFill>
                <a:latin typeface="Franklin Gothic Book" charset="0"/>
                <a:ea typeface="Franklin Gothic Book" charset="0"/>
                <a:cs typeface="Franklin Gothic Book" charset="0"/>
              </a:defRPr>
            </a:lvl3pPr>
            <a:lvl4pPr marL="1600200" indent="-228600" algn="l" defTabSz="914400" rtl="0" eaLnBrk="1" latinLnBrk="0" hangingPunct="1">
              <a:lnSpc>
                <a:spcPct val="90000"/>
              </a:lnSpc>
              <a:spcBef>
                <a:spcPts val="500"/>
              </a:spcBef>
              <a:buFont typeface="Arial"/>
              <a:buChar char="•"/>
              <a:defRPr sz="1800" b="0" i="0" kern="1200">
                <a:solidFill>
                  <a:schemeClr val="tx1"/>
                </a:solidFill>
                <a:latin typeface="Franklin Gothic Book" charset="0"/>
                <a:ea typeface="Franklin Gothic Book" charset="0"/>
                <a:cs typeface="Franklin Gothic Book" charset="0"/>
              </a:defRPr>
            </a:lvl4pPr>
            <a:lvl5pPr marL="2057400" indent="-228600" algn="l" defTabSz="914400" rtl="0" eaLnBrk="1" latinLnBrk="0" hangingPunct="1">
              <a:lnSpc>
                <a:spcPct val="90000"/>
              </a:lnSpc>
              <a:spcBef>
                <a:spcPts val="500"/>
              </a:spcBef>
              <a:buFont typeface="Arial"/>
              <a:buChar char="•"/>
              <a:defRPr sz="1800" b="0" i="0" kern="1200">
                <a:solidFill>
                  <a:schemeClr val="tx1"/>
                </a:solidFill>
                <a:latin typeface="Franklin Gothic Book" charset="0"/>
                <a:ea typeface="Franklin Gothic Book" charset="0"/>
                <a:cs typeface="Franklin Gothic Book" charset="0"/>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a:lstStyle>
          <a:p>
            <a:pPr marL="0" indent="0">
              <a:buFont typeface="Arial"/>
              <a:buNone/>
            </a:pPr>
            <a:r>
              <a:rPr lang="fi-FI" sz="2400" dirty="0" smtClean="0">
                <a:latin typeface="Calibri" panose="020F0502020204030204" pitchFamily="34" charset="0"/>
              </a:rPr>
              <a:t>Lokitiedon käyttö (jatkuu)</a:t>
            </a:r>
          </a:p>
          <a:p>
            <a:pPr lvl="1">
              <a:buFont typeface="Wingdings" panose="05000000000000000000" pitchFamily="2" charset="2"/>
              <a:buChar char="§"/>
            </a:pPr>
            <a:r>
              <a:rPr lang="fi-FI" sz="2000" dirty="0" smtClean="0">
                <a:latin typeface="Calibri" panose="020F0502020204030204" pitchFamily="34" charset="0"/>
              </a:rPr>
              <a:t>Ylläpitoon </a:t>
            </a:r>
            <a:r>
              <a:rPr lang="fi-FI" sz="2000" dirty="0">
                <a:latin typeface="Calibri" panose="020F0502020204030204" pitchFamily="34" charset="0"/>
              </a:rPr>
              <a:t>liittyvä ongelman ratkaisu</a:t>
            </a:r>
          </a:p>
          <a:p>
            <a:pPr lvl="2">
              <a:buFont typeface="Wingdings" panose="05000000000000000000" pitchFamily="2" charset="2"/>
              <a:buChar char="§"/>
            </a:pPr>
            <a:r>
              <a:rPr lang="fi-FI" sz="1800" dirty="0" smtClean="0">
                <a:latin typeface="Calibri" panose="020F0502020204030204" pitchFamily="34" charset="0"/>
              </a:rPr>
              <a:t>Vikatilanteiden </a:t>
            </a:r>
            <a:r>
              <a:rPr lang="fi-FI" sz="1800" dirty="0">
                <a:latin typeface="Calibri" panose="020F0502020204030204" pitchFamily="34" charset="0"/>
              </a:rPr>
              <a:t>selvitys</a:t>
            </a:r>
          </a:p>
          <a:p>
            <a:pPr lvl="2">
              <a:buFont typeface="Wingdings" panose="05000000000000000000" pitchFamily="2" charset="2"/>
              <a:buChar char="§"/>
            </a:pPr>
            <a:r>
              <a:rPr lang="fi-FI" sz="1800" dirty="0" smtClean="0">
                <a:latin typeface="Calibri" panose="020F0502020204030204" pitchFamily="34" charset="0"/>
              </a:rPr>
              <a:t>Kapasiteetin </a:t>
            </a:r>
            <a:r>
              <a:rPr lang="fi-FI" sz="1800" dirty="0">
                <a:latin typeface="Calibri" panose="020F0502020204030204" pitchFamily="34" charset="0"/>
              </a:rPr>
              <a:t>tai toiminnan valvonta</a:t>
            </a:r>
          </a:p>
          <a:p>
            <a:pPr lvl="1">
              <a:buFont typeface="Wingdings" panose="05000000000000000000" pitchFamily="2" charset="2"/>
              <a:buChar char="§"/>
            </a:pPr>
            <a:r>
              <a:rPr lang="fi-FI" sz="2000" dirty="0" smtClean="0">
                <a:latin typeface="Calibri" panose="020F0502020204030204" pitchFamily="34" charset="0"/>
              </a:rPr>
              <a:t>Hälytykset ja niihin reagointi</a:t>
            </a:r>
            <a:endParaRPr lang="fi-FI" sz="2000" dirty="0">
              <a:latin typeface="Calibri" panose="020F0502020204030204" pitchFamily="34" charset="0"/>
            </a:endParaRPr>
          </a:p>
          <a:p>
            <a:pPr lvl="1">
              <a:buFont typeface="Wingdings" panose="05000000000000000000" pitchFamily="2" charset="2"/>
              <a:buChar char="§"/>
            </a:pPr>
            <a:r>
              <a:rPr lang="fi-FI" sz="2000" dirty="0" smtClean="0">
                <a:latin typeface="Calibri" panose="020F0502020204030204" pitchFamily="34" charset="0"/>
              </a:rPr>
              <a:t>Resurssien </a:t>
            </a:r>
            <a:r>
              <a:rPr lang="fi-FI" sz="2000" dirty="0">
                <a:latin typeface="Calibri" panose="020F0502020204030204" pitchFamily="34" charset="0"/>
              </a:rPr>
              <a:t>ja kapasiteetin tehokas </a:t>
            </a:r>
            <a:r>
              <a:rPr lang="fi-FI" sz="2000" dirty="0" smtClean="0">
                <a:latin typeface="Calibri" panose="020F0502020204030204" pitchFamily="34" charset="0"/>
              </a:rPr>
              <a:t>käyttö</a:t>
            </a:r>
          </a:p>
          <a:p>
            <a:pPr lvl="2">
              <a:buFont typeface="Wingdings" panose="05000000000000000000" pitchFamily="2" charset="2"/>
              <a:buChar char="§"/>
            </a:pPr>
            <a:r>
              <a:rPr lang="fi-FI" sz="1800" dirty="0" smtClean="0">
                <a:latin typeface="Calibri" panose="020F0502020204030204" pitchFamily="34" charset="0"/>
              </a:rPr>
              <a:t>Ennustettavuus</a:t>
            </a:r>
            <a:endParaRPr lang="fi-FI" sz="1800" dirty="0">
              <a:latin typeface="Calibri" panose="020F0502020204030204" pitchFamily="34" charset="0"/>
            </a:endParaRPr>
          </a:p>
          <a:p>
            <a:pPr lvl="1">
              <a:buFont typeface="Wingdings" panose="05000000000000000000" pitchFamily="2" charset="2"/>
              <a:buChar char="§"/>
            </a:pPr>
            <a:r>
              <a:rPr lang="fi-FI" sz="2000" dirty="0" smtClean="0">
                <a:latin typeface="Calibri" panose="020F0502020204030204" pitchFamily="34" charset="0"/>
              </a:rPr>
              <a:t>Raportointi</a:t>
            </a:r>
          </a:p>
          <a:p>
            <a:pPr lvl="1">
              <a:buFont typeface="Wingdings" panose="05000000000000000000" pitchFamily="2" charset="2"/>
              <a:buChar char="§"/>
            </a:pPr>
            <a:r>
              <a:rPr lang="fi-FI" sz="2000" dirty="0" smtClean="0">
                <a:latin typeface="Calibri" panose="020F0502020204030204" pitchFamily="34" charset="0"/>
              </a:rPr>
              <a:t>Luovutukset</a:t>
            </a:r>
            <a:endParaRPr lang="fi-FI" sz="2000" dirty="0">
              <a:latin typeface="Calibri" panose="020F0502020204030204" pitchFamily="34" charset="0"/>
            </a:endParaRPr>
          </a:p>
          <a:p>
            <a:pPr lvl="1"/>
            <a:endParaRPr lang="fi-FI" sz="2000" dirty="0" smtClean="0">
              <a:latin typeface="Calibri" panose="020F0502020204030204" pitchFamily="34" charset="0"/>
            </a:endParaRPr>
          </a:p>
          <a:p>
            <a:pPr marL="0" indent="0">
              <a:buFont typeface="Arial"/>
              <a:buNone/>
            </a:pPr>
            <a:endParaRPr lang="fi-FI" sz="2400" dirty="0" smtClean="0">
              <a:latin typeface="Calibri" panose="020F0502020204030204" pitchFamily="34" charset="0"/>
            </a:endParaRPr>
          </a:p>
          <a:p>
            <a:pPr marL="0" indent="0">
              <a:buFont typeface="Arial"/>
              <a:buNone/>
            </a:pPr>
            <a:endParaRPr lang="fi-FI" sz="2400" dirty="0" smtClean="0">
              <a:latin typeface="Calibri" panose="020F0502020204030204" pitchFamily="34" charset="0"/>
            </a:endParaRPr>
          </a:p>
          <a:p>
            <a:pPr marL="0" indent="0">
              <a:buFont typeface="Arial"/>
              <a:buNone/>
            </a:pPr>
            <a:endParaRPr lang="en-US" sz="2400" dirty="0">
              <a:latin typeface="Calibri" panose="020F0502020204030204" pitchFamily="34" charset="0"/>
            </a:endParaRPr>
          </a:p>
        </p:txBody>
      </p:sp>
      <p:sp>
        <p:nvSpPr>
          <p:cNvPr id="8" name="TextBox 7"/>
          <p:cNvSpPr txBox="1"/>
          <p:nvPr/>
        </p:nvSpPr>
        <p:spPr>
          <a:xfrm>
            <a:off x="7470838" y="1553247"/>
            <a:ext cx="2441643" cy="4524315"/>
          </a:xfrm>
          <a:prstGeom prst="rect">
            <a:avLst/>
          </a:prstGeom>
          <a:solidFill>
            <a:srgbClr val="002060"/>
          </a:solidFill>
        </p:spPr>
        <p:txBody>
          <a:bodyPr wrap="square" rtlCol="0">
            <a:spAutoFit/>
          </a:bodyPr>
          <a:lstStyle/>
          <a:p>
            <a:r>
              <a:rPr lang="fi-FI" i="1" dirty="0">
                <a:solidFill>
                  <a:schemeClr val="bg1"/>
                </a:solidFill>
                <a:latin typeface="Calibri" panose="020F0502020204030204" pitchFamily="34" charset="0"/>
              </a:rPr>
              <a:t>Osoitusvelvollisuus </a:t>
            </a:r>
            <a:r>
              <a:rPr lang="fi-FI" i="1" dirty="0" smtClean="0">
                <a:solidFill>
                  <a:schemeClr val="bg1"/>
                </a:solidFill>
                <a:latin typeface="Calibri" panose="020F0502020204030204" pitchFamily="34" charset="0"/>
              </a:rPr>
              <a:t>lokituksessa, mikäli lokitiedot ovat henkilötietoja:</a:t>
            </a:r>
            <a:endParaRPr lang="fi-FI" i="1" dirty="0">
              <a:solidFill>
                <a:schemeClr val="bg1"/>
              </a:solidFill>
              <a:latin typeface="Calibri" panose="020F0502020204030204" pitchFamily="34" charset="0"/>
            </a:endParaRPr>
          </a:p>
          <a:p>
            <a:pPr marL="285750" indent="-285750">
              <a:buFont typeface="Wingdings" panose="05000000000000000000" pitchFamily="2" charset="2"/>
              <a:buChar char="§"/>
            </a:pPr>
            <a:r>
              <a:rPr lang="fi-FI" i="1" dirty="0">
                <a:solidFill>
                  <a:schemeClr val="bg1"/>
                </a:solidFill>
                <a:latin typeface="Calibri" panose="020F0502020204030204" pitchFamily="34" charset="0"/>
              </a:rPr>
              <a:t>Pääsyn rajoittaminen </a:t>
            </a:r>
          </a:p>
          <a:p>
            <a:pPr marL="285750" indent="-285750">
              <a:buFont typeface="Wingdings" panose="05000000000000000000" pitchFamily="2" charset="2"/>
              <a:buChar char="§"/>
            </a:pPr>
            <a:r>
              <a:rPr lang="fi-FI" i="1" dirty="0">
                <a:solidFill>
                  <a:schemeClr val="bg1"/>
                </a:solidFill>
                <a:latin typeface="Calibri" panose="020F0502020204030204" pitchFamily="34" charset="0"/>
              </a:rPr>
              <a:t>Käyttäjäpiirin rajaaminen</a:t>
            </a:r>
          </a:p>
          <a:p>
            <a:pPr marL="285750" indent="-285750">
              <a:buFont typeface="Wingdings" panose="05000000000000000000" pitchFamily="2" charset="2"/>
              <a:buChar char="§"/>
            </a:pPr>
            <a:r>
              <a:rPr lang="fi-FI" i="1" dirty="0">
                <a:solidFill>
                  <a:schemeClr val="bg1"/>
                </a:solidFill>
                <a:latin typeface="Calibri" panose="020F0502020204030204" pitchFamily="34" charset="0"/>
              </a:rPr>
              <a:t>Riskilähtöisyys</a:t>
            </a:r>
          </a:p>
          <a:p>
            <a:pPr marL="285750" indent="-285750">
              <a:buFont typeface="Wingdings" panose="05000000000000000000" pitchFamily="2" charset="2"/>
              <a:buChar char="§"/>
            </a:pPr>
            <a:r>
              <a:rPr lang="fi-FI" i="1" dirty="0">
                <a:solidFill>
                  <a:schemeClr val="bg1"/>
                </a:solidFill>
                <a:latin typeface="Calibri" panose="020F0502020204030204" pitchFamily="34" charset="0"/>
              </a:rPr>
              <a:t>Dokumentointi</a:t>
            </a:r>
          </a:p>
          <a:p>
            <a:pPr marL="285750" indent="-285750">
              <a:buFont typeface="Wingdings" panose="05000000000000000000" pitchFamily="2" charset="2"/>
              <a:buChar char="§"/>
            </a:pPr>
            <a:r>
              <a:rPr lang="fi-FI" i="1" dirty="0">
                <a:solidFill>
                  <a:schemeClr val="bg1"/>
                </a:solidFill>
                <a:latin typeface="Calibri" panose="020F0502020204030204" pitchFamily="34" charset="0"/>
              </a:rPr>
              <a:t>Henkilötietojen käsittelyn </a:t>
            </a:r>
            <a:r>
              <a:rPr lang="fi-FI" i="1" dirty="0" smtClean="0">
                <a:solidFill>
                  <a:schemeClr val="bg1"/>
                </a:solidFill>
                <a:latin typeface="Calibri" panose="020F0502020204030204" pitchFamily="34" charset="0"/>
              </a:rPr>
              <a:t>periaatteet, </a:t>
            </a:r>
            <a:r>
              <a:rPr lang="fi-FI" i="1" dirty="0">
                <a:solidFill>
                  <a:schemeClr val="bg1"/>
                </a:solidFill>
                <a:latin typeface="Calibri" panose="020F0502020204030204" pitchFamily="34" charset="0"/>
              </a:rPr>
              <a:t>erityisesti:</a:t>
            </a:r>
          </a:p>
          <a:p>
            <a:pPr marL="742950" lvl="1" indent="-285750">
              <a:buFont typeface="Wingdings" panose="05000000000000000000" pitchFamily="2" charset="2"/>
              <a:buChar char="§"/>
            </a:pPr>
            <a:r>
              <a:rPr lang="fi-FI" i="1" dirty="0" smtClean="0">
                <a:solidFill>
                  <a:schemeClr val="bg1"/>
                </a:solidFill>
                <a:latin typeface="Calibri" panose="020F0502020204030204" pitchFamily="34" charset="0"/>
              </a:rPr>
              <a:t>Käyttötarkoitus-sidonnaisuus</a:t>
            </a:r>
            <a:endParaRPr lang="fi-FI" i="1" dirty="0">
              <a:solidFill>
                <a:schemeClr val="bg1"/>
              </a:solidFill>
              <a:latin typeface="Calibri" panose="020F0502020204030204" pitchFamily="34" charset="0"/>
            </a:endParaRPr>
          </a:p>
          <a:p>
            <a:pPr marL="742950" lvl="1" indent="-285750">
              <a:buFont typeface="Wingdings" panose="05000000000000000000" pitchFamily="2" charset="2"/>
              <a:buChar char="§"/>
            </a:pPr>
            <a:r>
              <a:rPr lang="fi-FI" i="1" dirty="0">
                <a:solidFill>
                  <a:schemeClr val="bg1"/>
                </a:solidFill>
                <a:latin typeface="Calibri" panose="020F0502020204030204" pitchFamily="34" charset="0"/>
              </a:rPr>
              <a:t>Tarpeellisuus</a:t>
            </a:r>
          </a:p>
        </p:txBody>
      </p:sp>
    </p:spTree>
    <p:extLst>
      <p:ext uri="{BB962C8B-B14F-4D97-AF65-F5344CB8AC3E}">
        <p14:creationId xmlns:p14="http://schemas.microsoft.com/office/powerpoint/2010/main" val="216863908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0" y="0"/>
            <a:ext cx="12192000"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1981200" y="2758757"/>
            <a:ext cx="8229600" cy="1143000"/>
          </a:xfrm>
        </p:spPr>
        <p:txBody>
          <a:bodyPr>
            <a:normAutofit fontScale="90000"/>
          </a:bodyPr>
          <a:lstStyle/>
          <a:p>
            <a:pPr algn="ctr"/>
            <a:r>
              <a:rPr lang="fi-FI" dirty="0">
                <a:solidFill>
                  <a:schemeClr val="bg1"/>
                </a:solidFill>
                <a:latin typeface="Calibri" panose="020F0502020204030204" pitchFamily="34" charset="0"/>
              </a:rPr>
              <a:t>Tietojärjestelmien </a:t>
            </a:r>
            <a:r>
              <a:rPr lang="fi-FI" dirty="0" err="1">
                <a:solidFill>
                  <a:schemeClr val="bg1"/>
                </a:solidFill>
                <a:latin typeface="Calibri" panose="020F0502020204030204" pitchFamily="34" charset="0"/>
              </a:rPr>
              <a:t>lokittaminen</a:t>
            </a:r>
            <a:r>
              <a:rPr lang="fi-FI" dirty="0">
                <a:solidFill>
                  <a:schemeClr val="bg1"/>
                </a:solidFill>
                <a:latin typeface="Calibri" panose="020F0502020204030204" pitchFamily="34" charset="0"/>
              </a:rPr>
              <a:t>, valvonta ja raportointi, lokien säilytys</a:t>
            </a:r>
          </a:p>
        </p:txBody>
      </p:sp>
    </p:spTree>
    <p:extLst>
      <p:ext uri="{BB962C8B-B14F-4D97-AF65-F5344CB8AC3E}">
        <p14:creationId xmlns:p14="http://schemas.microsoft.com/office/powerpoint/2010/main" val="2593621410"/>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txBox="1">
            <a:spLocks/>
          </p:cNvSpPr>
          <p:nvPr/>
        </p:nvSpPr>
        <p:spPr>
          <a:xfrm>
            <a:off x="838200" y="365125"/>
            <a:ext cx="8738937" cy="1325563"/>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Franklin Gothic Medium" charset="0"/>
                <a:ea typeface="Franklin Gothic Medium" charset="0"/>
                <a:cs typeface="Franklin Gothic Medium" charset="0"/>
              </a:defRPr>
            </a:lvl1pPr>
          </a:lstStyle>
          <a:p>
            <a:r>
              <a:rPr lang="en-US" sz="3200" dirty="0" err="1">
                <a:latin typeface="Calibri" panose="020F0502020204030204" pitchFamily="34" charset="0"/>
              </a:rPr>
              <a:t>Tietosuoja</a:t>
            </a:r>
            <a:r>
              <a:rPr lang="en-US" sz="3200" dirty="0">
                <a:latin typeface="Calibri" panose="020F0502020204030204" pitchFamily="34" charset="0"/>
              </a:rPr>
              <a:t>- ja </a:t>
            </a:r>
            <a:r>
              <a:rPr lang="en-US" sz="3200" dirty="0" err="1">
                <a:latin typeface="Calibri" panose="020F0502020204030204" pitchFamily="34" charset="0"/>
              </a:rPr>
              <a:t>tietoturvavaatimukset</a:t>
            </a:r>
            <a:r>
              <a:rPr lang="en-US" sz="3200" dirty="0">
                <a:latin typeface="Calibri" panose="020F0502020204030204" pitchFamily="34" charset="0"/>
              </a:rPr>
              <a:t> </a:t>
            </a:r>
            <a:r>
              <a:rPr lang="en-US" sz="3200" dirty="0" err="1">
                <a:latin typeface="Calibri" panose="020F0502020204030204" pitchFamily="34" charset="0"/>
              </a:rPr>
              <a:t>lokitiedon</a:t>
            </a:r>
            <a:r>
              <a:rPr lang="en-US" sz="3200" dirty="0">
                <a:latin typeface="Calibri" panose="020F0502020204030204" pitchFamily="34" charset="0"/>
              </a:rPr>
              <a:t> </a:t>
            </a:r>
            <a:r>
              <a:rPr lang="en-US" sz="3200" dirty="0" err="1">
                <a:latin typeface="Calibri" panose="020F0502020204030204" pitchFamily="34" charset="0"/>
              </a:rPr>
              <a:t>elinkaarelle</a:t>
            </a:r>
            <a:endParaRPr lang="en-US" sz="3200" dirty="0">
              <a:latin typeface="Calibri" panose="020F0502020204030204" pitchFamily="34" charset="0"/>
            </a:endParaRPr>
          </a:p>
        </p:txBody>
      </p:sp>
      <p:sp>
        <p:nvSpPr>
          <p:cNvPr id="7" name="Content Placeholder 2"/>
          <p:cNvSpPr txBox="1">
            <a:spLocks/>
          </p:cNvSpPr>
          <p:nvPr/>
        </p:nvSpPr>
        <p:spPr>
          <a:xfrm>
            <a:off x="838200" y="1825626"/>
            <a:ext cx="10515600" cy="3738596"/>
          </a:xfrm>
          <a:prstGeom prst="rect">
            <a:avLst/>
          </a:prstGeom>
        </p:spPr>
        <p:txBody>
          <a:bodyPr>
            <a:normAutofit fontScale="92500" lnSpcReduction="10000"/>
          </a:bodyPr>
          <a:lstStyle>
            <a:lvl1pPr marL="228600" indent="-228600" algn="l" defTabSz="914400" rtl="0" eaLnBrk="1" latinLnBrk="0" hangingPunct="1">
              <a:lnSpc>
                <a:spcPct val="90000"/>
              </a:lnSpc>
              <a:spcBef>
                <a:spcPts val="1000"/>
              </a:spcBef>
              <a:buFont typeface="Arial"/>
              <a:buChar char="•"/>
              <a:defRPr sz="2800" b="0" i="0" kern="1200">
                <a:solidFill>
                  <a:schemeClr val="tx1"/>
                </a:solidFill>
                <a:latin typeface="Franklin Gothic Book" charset="0"/>
                <a:ea typeface="Franklin Gothic Book" charset="0"/>
                <a:cs typeface="Franklin Gothic Book" charset="0"/>
              </a:defRPr>
            </a:lvl1pPr>
            <a:lvl2pPr marL="685800" indent="-228600" algn="l" defTabSz="914400" rtl="0" eaLnBrk="1" latinLnBrk="0" hangingPunct="1">
              <a:lnSpc>
                <a:spcPct val="90000"/>
              </a:lnSpc>
              <a:spcBef>
                <a:spcPts val="500"/>
              </a:spcBef>
              <a:buFont typeface="Arial"/>
              <a:buChar char="•"/>
              <a:defRPr sz="2400" b="0" i="0" kern="1200">
                <a:solidFill>
                  <a:schemeClr val="tx1"/>
                </a:solidFill>
                <a:latin typeface="Franklin Gothic Book" charset="0"/>
                <a:ea typeface="Franklin Gothic Book" charset="0"/>
                <a:cs typeface="Franklin Gothic Book" charset="0"/>
              </a:defRPr>
            </a:lvl2pPr>
            <a:lvl3pPr marL="1143000" indent="-228600" algn="l" defTabSz="914400" rtl="0" eaLnBrk="1" latinLnBrk="0" hangingPunct="1">
              <a:lnSpc>
                <a:spcPct val="90000"/>
              </a:lnSpc>
              <a:spcBef>
                <a:spcPts val="500"/>
              </a:spcBef>
              <a:buFont typeface="Arial"/>
              <a:buChar char="•"/>
              <a:defRPr sz="2000" b="0" i="0" kern="1200">
                <a:solidFill>
                  <a:schemeClr val="tx1"/>
                </a:solidFill>
                <a:latin typeface="Franklin Gothic Book" charset="0"/>
                <a:ea typeface="Franklin Gothic Book" charset="0"/>
                <a:cs typeface="Franklin Gothic Book" charset="0"/>
              </a:defRPr>
            </a:lvl3pPr>
            <a:lvl4pPr marL="1600200" indent="-228600" algn="l" defTabSz="914400" rtl="0" eaLnBrk="1" latinLnBrk="0" hangingPunct="1">
              <a:lnSpc>
                <a:spcPct val="90000"/>
              </a:lnSpc>
              <a:spcBef>
                <a:spcPts val="500"/>
              </a:spcBef>
              <a:buFont typeface="Arial"/>
              <a:buChar char="•"/>
              <a:defRPr sz="1800" b="0" i="0" kern="1200">
                <a:solidFill>
                  <a:schemeClr val="tx1"/>
                </a:solidFill>
                <a:latin typeface="Franklin Gothic Book" charset="0"/>
                <a:ea typeface="Franklin Gothic Book" charset="0"/>
                <a:cs typeface="Franklin Gothic Book" charset="0"/>
              </a:defRPr>
            </a:lvl4pPr>
            <a:lvl5pPr marL="2057400" indent="-228600" algn="l" defTabSz="914400" rtl="0" eaLnBrk="1" latinLnBrk="0" hangingPunct="1">
              <a:lnSpc>
                <a:spcPct val="90000"/>
              </a:lnSpc>
              <a:spcBef>
                <a:spcPts val="500"/>
              </a:spcBef>
              <a:buFont typeface="Arial"/>
              <a:buChar char="•"/>
              <a:defRPr sz="1800" b="0" i="0" kern="1200">
                <a:solidFill>
                  <a:schemeClr val="tx1"/>
                </a:solidFill>
                <a:latin typeface="Franklin Gothic Book" charset="0"/>
                <a:ea typeface="Franklin Gothic Book" charset="0"/>
                <a:cs typeface="Franklin Gothic Book" charset="0"/>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a:lstStyle>
          <a:p>
            <a:pPr marL="0" indent="0">
              <a:buNone/>
            </a:pPr>
            <a:r>
              <a:rPr lang="fi-FI" dirty="0" smtClean="0">
                <a:latin typeface="Calibri" panose="020F0502020204030204" pitchFamily="34" charset="0"/>
              </a:rPr>
              <a:t>Lokitiedon säilytys</a:t>
            </a:r>
          </a:p>
          <a:p>
            <a:pPr lvl="1">
              <a:buFont typeface="Wingdings" panose="05000000000000000000" pitchFamily="2" charset="2"/>
              <a:buChar char="§"/>
            </a:pPr>
            <a:r>
              <a:rPr lang="fi-FI" dirty="0" smtClean="0">
                <a:latin typeface="Calibri" panose="020F0502020204030204" pitchFamily="34" charset="0"/>
              </a:rPr>
              <a:t>Lokien suojaus</a:t>
            </a:r>
          </a:p>
          <a:p>
            <a:pPr lvl="1">
              <a:buFont typeface="Wingdings" panose="05000000000000000000" pitchFamily="2" charset="2"/>
              <a:buChar char="§"/>
            </a:pPr>
            <a:r>
              <a:rPr lang="fi-FI" dirty="0" smtClean="0">
                <a:latin typeface="Calibri" panose="020F0502020204030204" pitchFamily="34" charset="0"/>
              </a:rPr>
              <a:t>Huomioi </a:t>
            </a:r>
            <a:r>
              <a:rPr lang="fi-FI" dirty="0">
                <a:latin typeface="Calibri" panose="020F0502020204030204" pitchFamily="34" charset="0"/>
              </a:rPr>
              <a:t>myös </a:t>
            </a:r>
            <a:r>
              <a:rPr lang="fi-FI" dirty="0" smtClean="0">
                <a:latin typeface="Calibri" panose="020F0502020204030204" pitchFamily="34" charset="0"/>
              </a:rPr>
              <a:t>maantieteellinen sijainti ja/tai tallennuspaikka</a:t>
            </a:r>
          </a:p>
          <a:p>
            <a:pPr lvl="1">
              <a:buFont typeface="Wingdings" panose="05000000000000000000" pitchFamily="2" charset="2"/>
              <a:buChar char="§"/>
            </a:pPr>
            <a:r>
              <a:rPr lang="fi-FI" dirty="0" smtClean="0">
                <a:latin typeface="Calibri" panose="020F0502020204030204" pitchFamily="34" charset="0"/>
              </a:rPr>
              <a:t>Säilytysaikojen määrittely ja noudattaminen</a:t>
            </a:r>
          </a:p>
          <a:p>
            <a:pPr lvl="1">
              <a:buFont typeface="Wingdings" panose="05000000000000000000" pitchFamily="2" charset="2"/>
              <a:buChar char="§"/>
            </a:pPr>
            <a:r>
              <a:rPr lang="fi-FI" dirty="0" smtClean="0">
                <a:latin typeface="Calibri" panose="020F0502020204030204" pitchFamily="34" charset="0"/>
              </a:rPr>
              <a:t>Arkistointi</a:t>
            </a:r>
          </a:p>
          <a:p>
            <a:pPr marL="0" indent="0">
              <a:buNone/>
            </a:pPr>
            <a:r>
              <a:rPr lang="fi-FI" dirty="0" smtClean="0">
                <a:latin typeface="Calibri" panose="020F0502020204030204" pitchFamily="34" charset="0"/>
              </a:rPr>
              <a:t>Lokitiedon </a:t>
            </a:r>
            <a:r>
              <a:rPr lang="fi-FI" dirty="0">
                <a:latin typeface="Calibri" panose="020F0502020204030204" pitchFamily="34" charset="0"/>
              </a:rPr>
              <a:t>h</a:t>
            </a:r>
            <a:r>
              <a:rPr lang="fi-FI" dirty="0" smtClean="0">
                <a:latin typeface="Calibri" panose="020F0502020204030204" pitchFamily="34" charset="0"/>
              </a:rPr>
              <a:t>ävittäminen</a:t>
            </a:r>
            <a:endParaRPr lang="fi-FI" dirty="0">
              <a:latin typeface="Calibri" panose="020F0502020204030204" pitchFamily="34" charset="0"/>
            </a:endParaRPr>
          </a:p>
          <a:p>
            <a:pPr lvl="1">
              <a:buFont typeface="Wingdings" panose="05000000000000000000" pitchFamily="2" charset="2"/>
              <a:buChar char="§"/>
            </a:pPr>
            <a:r>
              <a:rPr lang="fi-FI" dirty="0" smtClean="0">
                <a:latin typeface="Calibri" panose="020F0502020204030204" pitchFamily="34" charset="0"/>
              </a:rPr>
              <a:t>Henkilötiedot </a:t>
            </a:r>
            <a:r>
              <a:rPr lang="fi-FI" dirty="0">
                <a:latin typeface="Calibri" panose="020F0502020204030204" pitchFamily="34" charset="0"/>
              </a:rPr>
              <a:t>poistettava kun laillinen käsittelyperuste </a:t>
            </a:r>
            <a:r>
              <a:rPr lang="fi-FI" dirty="0" smtClean="0">
                <a:latin typeface="Calibri" panose="020F0502020204030204" pitchFamily="34" charset="0"/>
              </a:rPr>
              <a:t>päättyy</a:t>
            </a:r>
          </a:p>
          <a:p>
            <a:pPr lvl="1">
              <a:buFont typeface="Wingdings" panose="05000000000000000000" pitchFamily="2" charset="2"/>
              <a:buChar char="§"/>
            </a:pPr>
            <a:r>
              <a:rPr lang="fi-FI" dirty="0" smtClean="0">
                <a:latin typeface="Calibri" panose="020F0502020204030204" pitchFamily="34" charset="0"/>
              </a:rPr>
              <a:t>Tiedot poistettava turvallisesti ja pysyvästi TAI </a:t>
            </a:r>
            <a:r>
              <a:rPr lang="fi-FI" dirty="0" err="1" smtClean="0">
                <a:latin typeface="Calibri" panose="020F0502020204030204" pitchFamily="34" charset="0"/>
              </a:rPr>
              <a:t>anonymisoitava</a:t>
            </a:r>
            <a:endParaRPr lang="fi-FI" dirty="0" smtClean="0">
              <a:latin typeface="Calibri" panose="020F0502020204030204" pitchFamily="34" charset="0"/>
            </a:endParaRPr>
          </a:p>
          <a:p>
            <a:pPr lvl="1">
              <a:buFont typeface="Wingdings" panose="05000000000000000000" pitchFamily="2" charset="2"/>
              <a:buChar char="§"/>
            </a:pPr>
            <a:r>
              <a:rPr lang="fi-FI" dirty="0" smtClean="0">
                <a:latin typeface="Calibri" panose="020F0502020204030204" pitchFamily="34" charset="0"/>
              </a:rPr>
              <a:t>Siivousoperaatiot</a:t>
            </a:r>
          </a:p>
          <a:p>
            <a:pPr lvl="1">
              <a:buFont typeface="Wingdings" panose="05000000000000000000" pitchFamily="2" charset="2"/>
              <a:buChar char="§"/>
            </a:pPr>
            <a:r>
              <a:rPr lang="fi-FI" dirty="0" smtClean="0">
                <a:latin typeface="Calibri" panose="020F0502020204030204" pitchFamily="34" charset="0"/>
              </a:rPr>
              <a:t>Huomioi myös että lokilähteissä lopetetaan lokien tuottaminen</a:t>
            </a:r>
            <a:endParaRPr lang="fi-FI" dirty="0">
              <a:latin typeface="Calibri" panose="020F0502020204030204" pitchFamily="34" charset="0"/>
            </a:endParaRPr>
          </a:p>
          <a:p>
            <a:pPr lvl="1"/>
            <a:endParaRPr lang="fi-FI" dirty="0" smtClean="0">
              <a:latin typeface="Calibri" panose="020F0502020204030204" pitchFamily="34" charset="0"/>
            </a:endParaRPr>
          </a:p>
          <a:p>
            <a:pPr marL="0" indent="0">
              <a:buFont typeface="Arial"/>
              <a:buNone/>
            </a:pPr>
            <a:endParaRPr lang="fi-FI" dirty="0" smtClean="0">
              <a:latin typeface="Calibri" panose="020F0502020204030204" pitchFamily="34" charset="0"/>
            </a:endParaRPr>
          </a:p>
          <a:p>
            <a:pPr marL="0" indent="0">
              <a:buFont typeface="Arial"/>
              <a:buNone/>
            </a:pPr>
            <a:endParaRPr lang="fi-FI" dirty="0" smtClean="0">
              <a:latin typeface="Calibri" panose="020F0502020204030204" pitchFamily="34" charset="0"/>
            </a:endParaRPr>
          </a:p>
          <a:p>
            <a:pPr marL="0" indent="0">
              <a:buFont typeface="Arial"/>
              <a:buNone/>
            </a:pPr>
            <a:endParaRPr lang="en-US" dirty="0">
              <a:latin typeface="Calibri" panose="020F0502020204030204" pitchFamily="34" charset="0"/>
            </a:endParaRPr>
          </a:p>
        </p:txBody>
      </p:sp>
    </p:spTree>
    <p:extLst>
      <p:ext uri="{BB962C8B-B14F-4D97-AF65-F5344CB8AC3E}">
        <p14:creationId xmlns:p14="http://schemas.microsoft.com/office/powerpoint/2010/main" val="3251542169"/>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3"/>
          <a:stretch>
            <a:fillRect/>
          </a:stretch>
        </p:blipFill>
        <p:spPr>
          <a:xfrm>
            <a:off x="838200" y="975638"/>
            <a:ext cx="7957008" cy="5242206"/>
          </a:xfrm>
          <a:prstGeom prst="rect">
            <a:avLst/>
          </a:prstGeom>
          <a:ln>
            <a:noFill/>
          </a:ln>
        </p:spPr>
      </p:pic>
      <p:sp>
        <p:nvSpPr>
          <p:cNvPr id="3" name="TextBox 2"/>
          <p:cNvSpPr txBox="1"/>
          <p:nvPr/>
        </p:nvSpPr>
        <p:spPr>
          <a:xfrm>
            <a:off x="838200" y="6130348"/>
            <a:ext cx="7466556" cy="738664"/>
          </a:xfrm>
          <a:prstGeom prst="rect">
            <a:avLst/>
          </a:prstGeom>
          <a:noFill/>
        </p:spPr>
        <p:txBody>
          <a:bodyPr wrap="square" rtlCol="0">
            <a:spAutoFit/>
          </a:bodyPr>
          <a:lstStyle/>
          <a:p>
            <a:r>
              <a:rPr lang="en-US" sz="1400" dirty="0" smtClean="0"/>
              <a:t>MSP 	= Managed Service Provider	</a:t>
            </a:r>
          </a:p>
          <a:p>
            <a:r>
              <a:rPr lang="en-US" sz="1400" dirty="0" smtClean="0"/>
              <a:t>SIEM	= </a:t>
            </a:r>
            <a:r>
              <a:rPr lang="en-US" sz="1400" dirty="0"/>
              <a:t>Security Information and Event </a:t>
            </a:r>
            <a:r>
              <a:rPr lang="en-US" sz="1400" dirty="0" smtClean="0"/>
              <a:t>Management</a:t>
            </a:r>
          </a:p>
          <a:p>
            <a:r>
              <a:rPr lang="en-US" sz="1400" dirty="0" smtClean="0"/>
              <a:t>Audit trail	= </a:t>
            </a:r>
            <a:r>
              <a:rPr lang="en-US" sz="1400" dirty="0" err="1" smtClean="0"/>
              <a:t>Katkeamaton</a:t>
            </a:r>
            <a:r>
              <a:rPr lang="en-US" sz="1400" dirty="0" smtClean="0"/>
              <a:t> </a:t>
            </a:r>
            <a:r>
              <a:rPr lang="en-US" sz="1400" dirty="0" err="1" smtClean="0"/>
              <a:t>kirjausketju</a:t>
            </a:r>
            <a:r>
              <a:rPr lang="en-US" sz="1400" dirty="0" smtClean="0"/>
              <a:t>	</a:t>
            </a:r>
            <a:endParaRPr lang="en-US" sz="1400" dirty="0"/>
          </a:p>
        </p:txBody>
      </p:sp>
      <p:sp>
        <p:nvSpPr>
          <p:cNvPr id="4" name="Title 1"/>
          <p:cNvSpPr txBox="1">
            <a:spLocks/>
          </p:cNvSpPr>
          <p:nvPr/>
        </p:nvSpPr>
        <p:spPr>
          <a:xfrm>
            <a:off x="838200" y="365125"/>
            <a:ext cx="8738937" cy="649483"/>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Franklin Gothic Medium" charset="0"/>
                <a:ea typeface="Franklin Gothic Medium" charset="0"/>
                <a:cs typeface="Franklin Gothic Medium" charset="0"/>
              </a:defRPr>
            </a:lvl1pPr>
          </a:lstStyle>
          <a:p>
            <a:r>
              <a:rPr lang="en-US" sz="3200" dirty="0" err="1" smtClean="0">
                <a:latin typeface="Calibri" panose="020F0502020204030204" pitchFamily="34" charset="0"/>
              </a:rPr>
              <a:t>Arkkitehtuuri</a:t>
            </a:r>
            <a:endParaRPr lang="en-US" sz="3200" dirty="0">
              <a:latin typeface="Calibri" panose="020F0502020204030204" pitchFamily="34" charset="0"/>
            </a:endParaRPr>
          </a:p>
        </p:txBody>
      </p:sp>
    </p:spTree>
    <p:extLst>
      <p:ext uri="{BB962C8B-B14F-4D97-AF65-F5344CB8AC3E}">
        <p14:creationId xmlns:p14="http://schemas.microsoft.com/office/powerpoint/2010/main" val="3280145424"/>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0" y="0"/>
            <a:ext cx="12192000"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1981200" y="2758757"/>
            <a:ext cx="8229600" cy="1143000"/>
          </a:xfrm>
        </p:spPr>
        <p:txBody>
          <a:bodyPr>
            <a:normAutofit/>
          </a:bodyPr>
          <a:lstStyle/>
          <a:p>
            <a:pPr algn="ctr"/>
            <a:r>
              <a:rPr lang="fi-FI" dirty="0" smtClean="0">
                <a:solidFill>
                  <a:schemeClr val="bg1"/>
                </a:solidFill>
                <a:latin typeface="Calibri" panose="020F0502020204030204" pitchFamily="34" charset="0"/>
              </a:rPr>
              <a:t>Lokitus SOTE-alalla</a:t>
            </a:r>
            <a:endParaRPr lang="fi-FI" dirty="0">
              <a:solidFill>
                <a:schemeClr val="bg1"/>
              </a:solidFill>
              <a:latin typeface="Calibri" panose="020F0502020204030204" pitchFamily="34" charset="0"/>
            </a:endParaRPr>
          </a:p>
        </p:txBody>
      </p:sp>
    </p:spTree>
    <p:extLst>
      <p:ext uri="{BB962C8B-B14F-4D97-AF65-F5344CB8AC3E}">
        <p14:creationId xmlns:p14="http://schemas.microsoft.com/office/powerpoint/2010/main" val="3484642244"/>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p:cNvSpPr>
          <p:nvPr/>
        </p:nvSpPr>
        <p:spPr>
          <a:xfrm>
            <a:off x="838200" y="365125"/>
            <a:ext cx="10515600" cy="1325563"/>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Franklin Gothic Medium" charset="0"/>
                <a:ea typeface="Franklin Gothic Medium" charset="0"/>
                <a:cs typeface="Franklin Gothic Medium" charset="0"/>
              </a:defRPr>
            </a:lvl1pPr>
          </a:lstStyle>
          <a:p>
            <a:r>
              <a:rPr lang="en-US" sz="3200" dirty="0" smtClean="0">
                <a:latin typeface="Calibri" panose="020F0502020204030204" pitchFamily="34" charset="0"/>
              </a:rPr>
              <a:t>Lokitus SOTE-</a:t>
            </a:r>
            <a:r>
              <a:rPr lang="en-US" sz="3200" dirty="0" err="1" smtClean="0">
                <a:latin typeface="Calibri" panose="020F0502020204030204" pitchFamily="34" charset="0"/>
              </a:rPr>
              <a:t>alalla</a:t>
            </a:r>
            <a:endParaRPr lang="en-US" sz="3200" dirty="0">
              <a:latin typeface="Calibri" panose="020F0502020204030204" pitchFamily="34" charset="0"/>
            </a:endParaRPr>
          </a:p>
        </p:txBody>
      </p:sp>
      <p:sp>
        <p:nvSpPr>
          <p:cNvPr id="5" name="Content Placeholder 2"/>
          <p:cNvSpPr txBox="1">
            <a:spLocks/>
          </p:cNvSpPr>
          <p:nvPr/>
        </p:nvSpPr>
        <p:spPr>
          <a:xfrm>
            <a:off x="838200" y="1825625"/>
            <a:ext cx="9428922" cy="4351339"/>
          </a:xfrm>
          <a:prstGeom prst="rect">
            <a:avLst/>
          </a:prstGeom>
        </p:spPr>
        <p:txBody>
          <a:bodyPr>
            <a:normAutofit fontScale="92500" lnSpcReduction="20000"/>
          </a:bodyPr>
          <a:lstStyle>
            <a:lvl1pPr marL="228600" indent="-228600" algn="l" defTabSz="914400" rtl="0" eaLnBrk="1" latinLnBrk="0" hangingPunct="1">
              <a:lnSpc>
                <a:spcPct val="90000"/>
              </a:lnSpc>
              <a:spcBef>
                <a:spcPts val="1000"/>
              </a:spcBef>
              <a:buFont typeface="Arial"/>
              <a:buChar char="•"/>
              <a:defRPr sz="2800" b="0" i="0" kern="1200">
                <a:solidFill>
                  <a:schemeClr val="tx1"/>
                </a:solidFill>
                <a:latin typeface="Franklin Gothic Book" charset="0"/>
                <a:ea typeface="Franklin Gothic Book" charset="0"/>
                <a:cs typeface="Franklin Gothic Book" charset="0"/>
              </a:defRPr>
            </a:lvl1pPr>
            <a:lvl2pPr marL="685800" indent="-228600" algn="l" defTabSz="914400" rtl="0" eaLnBrk="1" latinLnBrk="0" hangingPunct="1">
              <a:lnSpc>
                <a:spcPct val="90000"/>
              </a:lnSpc>
              <a:spcBef>
                <a:spcPts val="500"/>
              </a:spcBef>
              <a:buFont typeface="Arial"/>
              <a:buChar char="•"/>
              <a:defRPr sz="2400" b="0" i="0" kern="1200">
                <a:solidFill>
                  <a:schemeClr val="tx1"/>
                </a:solidFill>
                <a:latin typeface="Franklin Gothic Book" charset="0"/>
                <a:ea typeface="Franklin Gothic Book" charset="0"/>
                <a:cs typeface="Franklin Gothic Book" charset="0"/>
              </a:defRPr>
            </a:lvl2pPr>
            <a:lvl3pPr marL="1143000" indent="-228600" algn="l" defTabSz="914400" rtl="0" eaLnBrk="1" latinLnBrk="0" hangingPunct="1">
              <a:lnSpc>
                <a:spcPct val="90000"/>
              </a:lnSpc>
              <a:spcBef>
                <a:spcPts val="500"/>
              </a:spcBef>
              <a:buFont typeface="Arial"/>
              <a:buChar char="•"/>
              <a:defRPr sz="2000" b="0" i="0" kern="1200">
                <a:solidFill>
                  <a:schemeClr val="tx1"/>
                </a:solidFill>
                <a:latin typeface="Franklin Gothic Book" charset="0"/>
                <a:ea typeface="Franklin Gothic Book" charset="0"/>
                <a:cs typeface="Franklin Gothic Book" charset="0"/>
              </a:defRPr>
            </a:lvl3pPr>
            <a:lvl4pPr marL="1600200" indent="-228600" algn="l" defTabSz="914400" rtl="0" eaLnBrk="1" latinLnBrk="0" hangingPunct="1">
              <a:lnSpc>
                <a:spcPct val="90000"/>
              </a:lnSpc>
              <a:spcBef>
                <a:spcPts val="500"/>
              </a:spcBef>
              <a:buFont typeface="Arial"/>
              <a:buChar char="•"/>
              <a:defRPr sz="1800" b="0" i="0" kern="1200">
                <a:solidFill>
                  <a:schemeClr val="tx1"/>
                </a:solidFill>
                <a:latin typeface="Franklin Gothic Book" charset="0"/>
                <a:ea typeface="Franklin Gothic Book" charset="0"/>
                <a:cs typeface="Franklin Gothic Book" charset="0"/>
              </a:defRPr>
            </a:lvl4pPr>
            <a:lvl5pPr marL="2057400" indent="-228600" algn="l" defTabSz="914400" rtl="0" eaLnBrk="1" latinLnBrk="0" hangingPunct="1">
              <a:lnSpc>
                <a:spcPct val="90000"/>
              </a:lnSpc>
              <a:spcBef>
                <a:spcPts val="500"/>
              </a:spcBef>
              <a:buFont typeface="Arial"/>
              <a:buChar char="•"/>
              <a:defRPr sz="1800" b="0" i="0" kern="1200">
                <a:solidFill>
                  <a:schemeClr val="tx1"/>
                </a:solidFill>
                <a:latin typeface="Franklin Gothic Book" charset="0"/>
                <a:ea typeface="Franklin Gothic Book" charset="0"/>
                <a:cs typeface="Franklin Gothic Book" charset="0"/>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a:lstStyle>
          <a:p>
            <a:pPr>
              <a:spcBef>
                <a:spcPts val="1500"/>
              </a:spcBef>
              <a:buFont typeface="Wingdings" panose="05000000000000000000" pitchFamily="2" charset="2"/>
              <a:buChar char="§"/>
            </a:pPr>
            <a:r>
              <a:rPr lang="fi-FI" sz="1800" dirty="0">
                <a:latin typeface="Calibri" panose="020F0502020204030204" pitchFamily="34" charset="0"/>
              </a:rPr>
              <a:t>Lokitus korostuu erityisten tietoryhmien kohdalla (esim. terveystiedot, potilastiedot, sosiaalihuoltoa koskevat tiedot) </a:t>
            </a:r>
            <a:endParaRPr lang="fi-FI" sz="1800" dirty="0" smtClean="0">
              <a:latin typeface="Calibri" panose="020F0502020204030204" pitchFamily="34" charset="0"/>
            </a:endParaRPr>
          </a:p>
          <a:p>
            <a:pPr marL="0" indent="0">
              <a:spcBef>
                <a:spcPts val="1500"/>
              </a:spcBef>
              <a:buNone/>
            </a:pPr>
            <a:r>
              <a:rPr lang="fi-FI" sz="1800" b="1" dirty="0" smtClean="0">
                <a:latin typeface="Calibri" panose="020F0502020204030204" pitchFamily="34" charset="0"/>
              </a:rPr>
              <a:t>Käytön </a:t>
            </a:r>
            <a:r>
              <a:rPr lang="fi-FI" sz="1800" b="1" dirty="0">
                <a:latin typeface="Calibri" panose="020F0502020204030204" pitchFamily="34" charset="0"/>
              </a:rPr>
              <a:t>ja luovutuksen seuranta </a:t>
            </a:r>
            <a:r>
              <a:rPr lang="fi-FI" sz="1800" dirty="0">
                <a:latin typeface="Calibri" panose="020F0502020204030204" pitchFamily="34" charset="0"/>
              </a:rPr>
              <a:t>(Laki sosiaali- ja terveydenhuollon asiakastietojen sähköisestä </a:t>
            </a:r>
            <a:r>
              <a:rPr lang="fi-FI" sz="1800" dirty="0" smtClean="0">
                <a:latin typeface="Calibri" panose="020F0502020204030204" pitchFamily="34" charset="0"/>
              </a:rPr>
              <a:t>käsittelystä 5 §)</a:t>
            </a:r>
            <a:endParaRPr lang="fi-FI" sz="1800" dirty="0">
              <a:latin typeface="Calibri" panose="020F0502020204030204" pitchFamily="34" charset="0"/>
            </a:endParaRPr>
          </a:p>
          <a:p>
            <a:pPr>
              <a:spcBef>
                <a:spcPts val="1500"/>
              </a:spcBef>
              <a:buFont typeface="Wingdings" panose="05000000000000000000" pitchFamily="2" charset="2"/>
              <a:buChar char="§"/>
            </a:pPr>
            <a:r>
              <a:rPr lang="fi-FI" sz="1800" i="1" dirty="0" smtClean="0">
                <a:latin typeface="Calibri" panose="020F0502020204030204" pitchFamily="34" charset="0"/>
              </a:rPr>
              <a:t>Palvelujen </a:t>
            </a:r>
            <a:r>
              <a:rPr lang="fi-FI" sz="1800" i="1" dirty="0">
                <a:latin typeface="Calibri" panose="020F0502020204030204" pitchFamily="34" charset="0"/>
              </a:rPr>
              <a:t>antajan tulee kerätä </a:t>
            </a:r>
            <a:r>
              <a:rPr lang="fi-FI" sz="1800" i="1" dirty="0" smtClean="0">
                <a:latin typeface="Calibri" panose="020F0502020204030204" pitchFamily="34" charset="0"/>
              </a:rPr>
              <a:t>asiakasrekisterikohtaisesti </a:t>
            </a:r>
            <a:r>
              <a:rPr lang="fi-FI" sz="1800" i="1" dirty="0">
                <a:latin typeface="Calibri" panose="020F0502020204030204" pitchFamily="34" charset="0"/>
              </a:rPr>
              <a:t>kaikesta </a:t>
            </a:r>
            <a:r>
              <a:rPr lang="fi-FI" sz="1800" i="1" u="sng" dirty="0">
                <a:latin typeface="Calibri" panose="020F0502020204030204" pitchFamily="34" charset="0"/>
              </a:rPr>
              <a:t>asiakastietojen käytöstä ja jokaisesta asiakastietojen luovutuksesta seurantaa varten lokitiedot lokirekisteriin</a:t>
            </a:r>
            <a:r>
              <a:rPr lang="fi-FI" sz="1800" i="1" dirty="0">
                <a:latin typeface="Calibri" panose="020F0502020204030204" pitchFamily="34" charset="0"/>
              </a:rPr>
              <a:t>. </a:t>
            </a:r>
            <a:endParaRPr lang="fi-FI" sz="1800" i="1" dirty="0" smtClean="0">
              <a:latin typeface="Calibri" panose="020F0502020204030204" pitchFamily="34" charset="0"/>
            </a:endParaRPr>
          </a:p>
          <a:p>
            <a:pPr>
              <a:spcBef>
                <a:spcPts val="1500"/>
              </a:spcBef>
              <a:buFont typeface="Wingdings" panose="05000000000000000000" pitchFamily="2" charset="2"/>
              <a:buChar char="§"/>
            </a:pPr>
            <a:r>
              <a:rPr lang="fi-FI" sz="1800" i="1" u="sng" dirty="0" smtClean="0">
                <a:latin typeface="Calibri" panose="020F0502020204030204" pitchFamily="34" charset="0"/>
              </a:rPr>
              <a:t>Käyttölokirekisteriin</a:t>
            </a:r>
            <a:r>
              <a:rPr lang="fi-FI" sz="1800" i="1" dirty="0" smtClean="0">
                <a:latin typeface="Calibri" panose="020F0502020204030204" pitchFamily="34" charset="0"/>
              </a:rPr>
              <a:t> </a:t>
            </a:r>
            <a:r>
              <a:rPr lang="fi-FI" sz="1800" i="1" dirty="0">
                <a:latin typeface="Calibri" panose="020F0502020204030204" pitchFamily="34" charset="0"/>
              </a:rPr>
              <a:t>tallennetaan tieto käytetyistä asiakastiedoista, siitä palvelujen antajasta, jonka asiakastietoja käytetään, asiakastietojen käyttäjästä, tietojen käyttötarkoituksesta ja käyttöajankohdasta. </a:t>
            </a:r>
            <a:endParaRPr lang="fi-FI" sz="1800" i="1" dirty="0" smtClean="0">
              <a:latin typeface="Calibri" panose="020F0502020204030204" pitchFamily="34" charset="0"/>
            </a:endParaRPr>
          </a:p>
          <a:p>
            <a:pPr>
              <a:spcBef>
                <a:spcPts val="1500"/>
              </a:spcBef>
              <a:buFont typeface="Wingdings" panose="05000000000000000000" pitchFamily="2" charset="2"/>
              <a:buChar char="§"/>
            </a:pPr>
            <a:r>
              <a:rPr lang="fi-FI" sz="1800" i="1" u="sng" dirty="0" smtClean="0">
                <a:latin typeface="Calibri" panose="020F0502020204030204" pitchFamily="34" charset="0"/>
              </a:rPr>
              <a:t>Luovutuslokirekisteriin</a:t>
            </a:r>
            <a:r>
              <a:rPr lang="fi-FI" sz="1800" i="1" dirty="0" smtClean="0">
                <a:latin typeface="Calibri" panose="020F0502020204030204" pitchFamily="34" charset="0"/>
              </a:rPr>
              <a:t> </a:t>
            </a:r>
            <a:r>
              <a:rPr lang="fi-FI" sz="1800" i="1" dirty="0">
                <a:latin typeface="Calibri" panose="020F0502020204030204" pitchFamily="34" charset="0"/>
              </a:rPr>
              <a:t>tallennetaan tieto luovutetuista asiakastiedoista, siitä palvelujen antajasta, jonka asiakastietoja luovutetaan, asiakastietojen luovuttajasta, tietojen luovutustarkoituksesta, luovutuksensaajasta ja luovutusajankohdasta. </a:t>
            </a:r>
            <a:endParaRPr lang="fi-FI" sz="1800" i="1" dirty="0" smtClean="0">
              <a:latin typeface="Calibri" panose="020F0502020204030204" pitchFamily="34" charset="0"/>
            </a:endParaRPr>
          </a:p>
          <a:p>
            <a:pPr>
              <a:spcBef>
                <a:spcPts val="1500"/>
              </a:spcBef>
              <a:buFont typeface="Wingdings" panose="05000000000000000000" pitchFamily="2" charset="2"/>
              <a:buChar char="§"/>
            </a:pPr>
            <a:r>
              <a:rPr lang="fi-FI" sz="1800" i="1" dirty="0" smtClean="0">
                <a:latin typeface="Calibri" panose="020F0502020204030204" pitchFamily="34" charset="0"/>
              </a:rPr>
              <a:t>Kansaneläkelaitoksen </a:t>
            </a:r>
            <a:r>
              <a:rPr lang="fi-FI" sz="1800" i="1" dirty="0">
                <a:latin typeface="Calibri" panose="020F0502020204030204" pitchFamily="34" charset="0"/>
              </a:rPr>
              <a:t>tulee kerätä vastaavat tiedot 14 a §:ssä tarkoitettuun potilaan tiedonhallintapalveluun tallennettujen ja sen kautta näytettyjen tietojen </a:t>
            </a:r>
            <a:r>
              <a:rPr lang="fi-FI" sz="1800" i="1" dirty="0" smtClean="0">
                <a:latin typeface="Calibri" panose="020F0502020204030204" pitchFamily="34" charset="0"/>
              </a:rPr>
              <a:t>luovuttamisesta (”KanTa”).</a:t>
            </a:r>
            <a:endParaRPr lang="fi-FI" sz="1800" i="1" dirty="0">
              <a:latin typeface="Calibri" panose="020F0502020204030204" pitchFamily="34" charset="0"/>
            </a:endParaRPr>
          </a:p>
          <a:p>
            <a:pPr>
              <a:spcBef>
                <a:spcPts val="1500"/>
              </a:spcBef>
              <a:buFont typeface="Wingdings" panose="05000000000000000000" pitchFamily="2" charset="2"/>
              <a:buChar char="§"/>
            </a:pPr>
            <a:r>
              <a:rPr lang="fi-FI" sz="1800" i="1" dirty="0" smtClean="0">
                <a:latin typeface="Calibri" panose="020F0502020204030204" pitchFamily="34" charset="0"/>
              </a:rPr>
              <a:t>Käyttölokirekisterin ja luovutuslokirekisterin tiedot </a:t>
            </a:r>
            <a:r>
              <a:rPr lang="fi-FI" sz="1800" i="1" u="sng" dirty="0" smtClean="0">
                <a:latin typeface="Calibri" panose="020F0502020204030204" pitchFamily="34" charset="0"/>
              </a:rPr>
              <a:t>tulee säilyttää </a:t>
            </a:r>
            <a:r>
              <a:rPr lang="fi-FI" sz="1800" i="1" u="sng" dirty="0">
                <a:latin typeface="Calibri" panose="020F0502020204030204" pitchFamily="34" charset="0"/>
              </a:rPr>
              <a:t>eheinä ja muuttumattomina </a:t>
            </a:r>
            <a:r>
              <a:rPr lang="fi-FI" sz="1800" i="1" u="sng" dirty="0" smtClean="0">
                <a:latin typeface="Calibri" panose="020F0502020204030204" pitchFamily="34" charset="0"/>
              </a:rPr>
              <a:t>vähintään 12 </a:t>
            </a:r>
            <a:r>
              <a:rPr lang="fi-FI" sz="1800" i="1" u="sng" dirty="0">
                <a:latin typeface="Calibri" panose="020F0502020204030204" pitchFamily="34" charset="0"/>
              </a:rPr>
              <a:t>vuotta niiden </a:t>
            </a:r>
            <a:r>
              <a:rPr lang="fi-FI" sz="1800" i="1" u="sng" dirty="0" smtClean="0">
                <a:latin typeface="Calibri" panose="020F0502020204030204" pitchFamily="34" charset="0"/>
              </a:rPr>
              <a:t>syntymisestä</a:t>
            </a:r>
            <a:r>
              <a:rPr lang="fi-FI" sz="1800" i="1" dirty="0" smtClean="0">
                <a:latin typeface="Calibri" panose="020F0502020204030204" pitchFamily="34" charset="0"/>
              </a:rPr>
              <a:t> </a:t>
            </a:r>
            <a:r>
              <a:rPr lang="fi-FI" sz="1800" dirty="0" smtClean="0">
                <a:latin typeface="Calibri" panose="020F0502020204030204" pitchFamily="34" charset="0"/>
              </a:rPr>
              <a:t>(Sosiaali- </a:t>
            </a:r>
            <a:r>
              <a:rPr lang="fi-FI" sz="1800" dirty="0">
                <a:latin typeface="Calibri" panose="020F0502020204030204" pitchFamily="34" charset="0"/>
              </a:rPr>
              <a:t>ja terveysministeriön asetus Potilasasiakirjoista </a:t>
            </a:r>
            <a:r>
              <a:rPr lang="fi-FI" sz="1800" dirty="0" smtClean="0">
                <a:latin typeface="Calibri" panose="020F0502020204030204" pitchFamily="34" charset="0"/>
              </a:rPr>
              <a:t>24 §).</a:t>
            </a:r>
            <a:endParaRPr lang="fi-FI" sz="1800" i="1" dirty="0">
              <a:latin typeface="Calibri" panose="020F0502020204030204" pitchFamily="34" charset="0"/>
            </a:endParaRPr>
          </a:p>
        </p:txBody>
      </p:sp>
      <p:sp>
        <p:nvSpPr>
          <p:cNvPr id="6" name="Oval Callout 5"/>
          <p:cNvSpPr/>
          <p:nvPr/>
        </p:nvSpPr>
        <p:spPr>
          <a:xfrm>
            <a:off x="10028370" y="2622027"/>
            <a:ext cx="2034562" cy="1823025"/>
          </a:xfrm>
          <a:prstGeom prst="wedgeEllipseCallout">
            <a:avLst>
              <a:gd name="adj1" fmla="val -59514"/>
              <a:gd name="adj2" fmla="val -25532"/>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sz="1400" b="1" dirty="0">
                <a:latin typeface="Calibri" panose="020F0502020204030204" pitchFamily="34" charset="0"/>
              </a:rPr>
              <a:t>Tietojen katselun </a:t>
            </a:r>
            <a:r>
              <a:rPr lang="fi-FI" sz="1400" b="1" dirty="0" err="1">
                <a:latin typeface="Calibri" panose="020F0502020204030204" pitchFamily="34" charset="0"/>
              </a:rPr>
              <a:t>lokittaminen</a:t>
            </a:r>
            <a:r>
              <a:rPr lang="fi-FI" sz="1400" b="1" dirty="0">
                <a:latin typeface="Calibri" panose="020F0502020204030204" pitchFamily="34" charset="0"/>
              </a:rPr>
              <a:t> vs. muutosten ja poistojen </a:t>
            </a:r>
            <a:r>
              <a:rPr lang="fi-FI" sz="1400" b="1" dirty="0" err="1">
                <a:latin typeface="Calibri" panose="020F0502020204030204" pitchFamily="34" charset="0"/>
              </a:rPr>
              <a:t>lokittaminen</a:t>
            </a:r>
            <a:endParaRPr lang="fi-FI" sz="1400" b="1" dirty="0">
              <a:latin typeface="Calibri" panose="020F0502020204030204" pitchFamily="34" charset="0"/>
            </a:endParaRPr>
          </a:p>
        </p:txBody>
      </p:sp>
    </p:spTree>
    <p:extLst>
      <p:ext uri="{BB962C8B-B14F-4D97-AF65-F5344CB8AC3E}">
        <p14:creationId xmlns:p14="http://schemas.microsoft.com/office/powerpoint/2010/main" val="397767834"/>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p:cNvSpPr>
          <p:nvPr/>
        </p:nvSpPr>
        <p:spPr>
          <a:xfrm>
            <a:off x="838200" y="365125"/>
            <a:ext cx="10515600" cy="1325563"/>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Franklin Gothic Medium" charset="0"/>
                <a:ea typeface="Franklin Gothic Medium" charset="0"/>
                <a:cs typeface="Franklin Gothic Medium" charset="0"/>
              </a:defRPr>
            </a:lvl1pPr>
          </a:lstStyle>
          <a:p>
            <a:r>
              <a:rPr lang="en-US" sz="3200" dirty="0" smtClean="0">
                <a:latin typeface="Calibri" panose="020F0502020204030204" pitchFamily="34" charset="0"/>
              </a:rPr>
              <a:t>Lokitus SOTE-</a:t>
            </a:r>
            <a:r>
              <a:rPr lang="en-US" sz="3200" dirty="0" err="1" smtClean="0">
                <a:latin typeface="Calibri" panose="020F0502020204030204" pitchFamily="34" charset="0"/>
              </a:rPr>
              <a:t>alalla</a:t>
            </a:r>
            <a:endParaRPr lang="en-US" sz="3200" dirty="0">
              <a:latin typeface="Calibri" panose="020F0502020204030204" pitchFamily="34" charset="0"/>
            </a:endParaRPr>
          </a:p>
        </p:txBody>
      </p:sp>
      <p:sp>
        <p:nvSpPr>
          <p:cNvPr id="5" name="Content Placeholder 2"/>
          <p:cNvSpPr txBox="1">
            <a:spLocks/>
          </p:cNvSpPr>
          <p:nvPr/>
        </p:nvSpPr>
        <p:spPr>
          <a:xfrm>
            <a:off x="838200" y="1825625"/>
            <a:ext cx="9278566" cy="4351339"/>
          </a:xfrm>
          <a:prstGeom prst="rect">
            <a:avLst/>
          </a:prstGeom>
        </p:spPr>
        <p:txBody>
          <a:bodyPr>
            <a:normAutofit/>
          </a:bodyPr>
          <a:lstStyle>
            <a:lvl1pPr marL="228600" indent="-228600" algn="l" defTabSz="914400" rtl="0" eaLnBrk="1" latinLnBrk="0" hangingPunct="1">
              <a:lnSpc>
                <a:spcPct val="90000"/>
              </a:lnSpc>
              <a:spcBef>
                <a:spcPts val="1000"/>
              </a:spcBef>
              <a:buFont typeface="Arial"/>
              <a:buChar char="•"/>
              <a:defRPr sz="2800" b="0" i="0" kern="1200">
                <a:solidFill>
                  <a:schemeClr val="tx1"/>
                </a:solidFill>
                <a:latin typeface="Franklin Gothic Book" charset="0"/>
                <a:ea typeface="Franklin Gothic Book" charset="0"/>
                <a:cs typeface="Franklin Gothic Book" charset="0"/>
              </a:defRPr>
            </a:lvl1pPr>
            <a:lvl2pPr marL="685800" indent="-228600" algn="l" defTabSz="914400" rtl="0" eaLnBrk="1" latinLnBrk="0" hangingPunct="1">
              <a:lnSpc>
                <a:spcPct val="90000"/>
              </a:lnSpc>
              <a:spcBef>
                <a:spcPts val="500"/>
              </a:spcBef>
              <a:buFont typeface="Arial"/>
              <a:buChar char="•"/>
              <a:defRPr sz="2400" b="0" i="0" kern="1200">
                <a:solidFill>
                  <a:schemeClr val="tx1"/>
                </a:solidFill>
                <a:latin typeface="Franklin Gothic Book" charset="0"/>
                <a:ea typeface="Franklin Gothic Book" charset="0"/>
                <a:cs typeface="Franklin Gothic Book" charset="0"/>
              </a:defRPr>
            </a:lvl2pPr>
            <a:lvl3pPr marL="1143000" indent="-228600" algn="l" defTabSz="914400" rtl="0" eaLnBrk="1" latinLnBrk="0" hangingPunct="1">
              <a:lnSpc>
                <a:spcPct val="90000"/>
              </a:lnSpc>
              <a:spcBef>
                <a:spcPts val="500"/>
              </a:spcBef>
              <a:buFont typeface="Arial"/>
              <a:buChar char="•"/>
              <a:defRPr sz="2000" b="0" i="0" kern="1200">
                <a:solidFill>
                  <a:schemeClr val="tx1"/>
                </a:solidFill>
                <a:latin typeface="Franklin Gothic Book" charset="0"/>
                <a:ea typeface="Franklin Gothic Book" charset="0"/>
                <a:cs typeface="Franklin Gothic Book" charset="0"/>
              </a:defRPr>
            </a:lvl3pPr>
            <a:lvl4pPr marL="1600200" indent="-228600" algn="l" defTabSz="914400" rtl="0" eaLnBrk="1" latinLnBrk="0" hangingPunct="1">
              <a:lnSpc>
                <a:spcPct val="90000"/>
              </a:lnSpc>
              <a:spcBef>
                <a:spcPts val="500"/>
              </a:spcBef>
              <a:buFont typeface="Arial"/>
              <a:buChar char="•"/>
              <a:defRPr sz="1800" b="0" i="0" kern="1200">
                <a:solidFill>
                  <a:schemeClr val="tx1"/>
                </a:solidFill>
                <a:latin typeface="Franklin Gothic Book" charset="0"/>
                <a:ea typeface="Franklin Gothic Book" charset="0"/>
                <a:cs typeface="Franklin Gothic Book" charset="0"/>
              </a:defRPr>
            </a:lvl4pPr>
            <a:lvl5pPr marL="2057400" indent="-228600" algn="l" defTabSz="914400" rtl="0" eaLnBrk="1" latinLnBrk="0" hangingPunct="1">
              <a:lnSpc>
                <a:spcPct val="90000"/>
              </a:lnSpc>
              <a:spcBef>
                <a:spcPts val="500"/>
              </a:spcBef>
              <a:buFont typeface="Arial"/>
              <a:buChar char="•"/>
              <a:defRPr sz="1800" b="0" i="0" kern="1200">
                <a:solidFill>
                  <a:schemeClr val="tx1"/>
                </a:solidFill>
                <a:latin typeface="Franklin Gothic Book" charset="0"/>
                <a:ea typeface="Franklin Gothic Book" charset="0"/>
                <a:cs typeface="Franklin Gothic Book" charset="0"/>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a:lstStyle>
          <a:p>
            <a:pPr marL="0" indent="0">
              <a:buNone/>
            </a:pPr>
            <a:r>
              <a:rPr lang="fi-FI" sz="2000" b="1" dirty="0" smtClean="0">
                <a:latin typeface="Calibri" panose="020F0502020204030204" pitchFamily="34" charset="0"/>
              </a:rPr>
              <a:t>Potilaan tiedonsaantioikeus </a:t>
            </a:r>
            <a:r>
              <a:rPr lang="fi-FI" sz="2000" dirty="0" smtClean="0">
                <a:latin typeface="Calibri" panose="020F0502020204030204" pitchFamily="34" charset="0"/>
              </a:rPr>
              <a:t>(Laki </a:t>
            </a:r>
            <a:r>
              <a:rPr lang="fi-FI" sz="2000" dirty="0">
                <a:latin typeface="Calibri" panose="020F0502020204030204" pitchFamily="34" charset="0"/>
              </a:rPr>
              <a:t>sosiaali- ja terveydenhuollon asiakastietojen sähköisestä käsittelystä 18 </a:t>
            </a:r>
            <a:r>
              <a:rPr lang="fi-FI" sz="2000" dirty="0" smtClean="0">
                <a:latin typeface="Calibri" panose="020F0502020204030204" pitchFamily="34" charset="0"/>
              </a:rPr>
              <a:t>§)</a:t>
            </a:r>
          </a:p>
          <a:p>
            <a:pPr>
              <a:buFont typeface="Wingdings" panose="05000000000000000000" pitchFamily="2" charset="2"/>
              <a:buChar char="§"/>
            </a:pPr>
            <a:r>
              <a:rPr lang="fi-FI" sz="2000" i="1" dirty="0">
                <a:latin typeface="Calibri" panose="020F0502020204030204" pitchFamily="34" charset="0"/>
              </a:rPr>
              <a:t>Asiakkaalla on oikeus saada asiakastietojensa käsittelyyn liittyvien oikeuksiensa selvittämistä tai toteuttamista varten sosiaalihuollon ja terveydenhuollon palvelujen antajalta kirjallisesta pyynnöstä viivytyksettä lokirekisterin perusteella maksutta tieto siitä, kuka on käyttänyt tai kenelle on luovutettu häntä koskevia tietoja sekä mikä on ollut käytön tai luovutuksen peruste (poikkeuksia). </a:t>
            </a:r>
          </a:p>
          <a:p>
            <a:pPr>
              <a:buFont typeface="Wingdings" panose="05000000000000000000" pitchFamily="2" charset="2"/>
              <a:buChar char="§"/>
            </a:pPr>
            <a:r>
              <a:rPr lang="fi-FI" sz="2000" i="1" dirty="0" smtClean="0">
                <a:latin typeface="Calibri" panose="020F0502020204030204" pitchFamily="34" charset="0"/>
              </a:rPr>
              <a:t>Asiakkaalla </a:t>
            </a:r>
            <a:r>
              <a:rPr lang="fi-FI" sz="2000" i="1" dirty="0">
                <a:latin typeface="Calibri" panose="020F0502020204030204" pitchFamily="34" charset="0"/>
              </a:rPr>
              <a:t>on vastaava oikeus saada Kansaneläkelaitokselta tieto 14 a §:ssä tarkoitettuun potilaan tiedonhallintapalveluun tallennettujen ja sen kautta näytettävien tietojen </a:t>
            </a:r>
            <a:r>
              <a:rPr lang="fi-FI" sz="2000" i="1" dirty="0" smtClean="0">
                <a:latin typeface="Calibri" panose="020F0502020204030204" pitchFamily="34" charset="0"/>
              </a:rPr>
              <a:t>luovuttamisesta (KanTa). </a:t>
            </a:r>
          </a:p>
          <a:p>
            <a:pPr>
              <a:buFont typeface="Wingdings" panose="05000000000000000000" pitchFamily="2" charset="2"/>
              <a:buChar char="§"/>
            </a:pPr>
            <a:r>
              <a:rPr lang="fi-FI" sz="2000" i="1" dirty="0" smtClean="0">
                <a:latin typeface="Calibri" panose="020F0502020204030204" pitchFamily="34" charset="0"/>
              </a:rPr>
              <a:t>Myöskään </a:t>
            </a:r>
            <a:r>
              <a:rPr lang="fi-FI" sz="2000" i="1" dirty="0">
                <a:latin typeface="Calibri" panose="020F0502020204030204" pitchFamily="34" charset="0"/>
              </a:rPr>
              <a:t>kahta vuotta vanhempia lokitietoja ei ole oikeutta saada, jollei siihen ole erityistä syytä</a:t>
            </a:r>
            <a:r>
              <a:rPr lang="fi-FI" sz="2000" i="1" dirty="0" smtClean="0">
                <a:latin typeface="Calibri" panose="020F0502020204030204" pitchFamily="34" charset="0"/>
              </a:rPr>
              <a:t>. </a:t>
            </a:r>
          </a:p>
          <a:p>
            <a:pPr>
              <a:buFont typeface="Wingdings" panose="05000000000000000000" pitchFamily="2" charset="2"/>
              <a:buChar char="§"/>
            </a:pPr>
            <a:endParaRPr lang="fi-FI" sz="2000" i="1" dirty="0" smtClean="0">
              <a:latin typeface="Calibri" panose="020F0502020204030204" pitchFamily="34" charset="0"/>
            </a:endParaRPr>
          </a:p>
        </p:txBody>
      </p:sp>
    </p:spTree>
    <p:extLst>
      <p:ext uri="{BB962C8B-B14F-4D97-AF65-F5344CB8AC3E}">
        <p14:creationId xmlns:p14="http://schemas.microsoft.com/office/powerpoint/2010/main" val="48314725"/>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p:cNvSpPr>
          <p:nvPr/>
        </p:nvSpPr>
        <p:spPr>
          <a:xfrm>
            <a:off x="838200" y="365125"/>
            <a:ext cx="10515600" cy="1325563"/>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Franklin Gothic Medium" charset="0"/>
                <a:ea typeface="Franklin Gothic Medium" charset="0"/>
                <a:cs typeface="Franklin Gothic Medium" charset="0"/>
              </a:defRPr>
            </a:lvl1pPr>
          </a:lstStyle>
          <a:p>
            <a:r>
              <a:rPr lang="en-US" sz="3200" dirty="0" smtClean="0">
                <a:latin typeface="Calibri" panose="020F0502020204030204" pitchFamily="34" charset="0"/>
              </a:rPr>
              <a:t>Lokitus SOTE-</a:t>
            </a:r>
            <a:r>
              <a:rPr lang="en-US" sz="3200" dirty="0" err="1" smtClean="0">
                <a:latin typeface="Calibri" panose="020F0502020204030204" pitchFamily="34" charset="0"/>
              </a:rPr>
              <a:t>alalla</a:t>
            </a:r>
            <a:endParaRPr lang="en-US" sz="3200" dirty="0">
              <a:latin typeface="Calibri" panose="020F0502020204030204" pitchFamily="34" charset="0"/>
            </a:endParaRPr>
          </a:p>
        </p:txBody>
      </p:sp>
      <p:sp>
        <p:nvSpPr>
          <p:cNvPr id="5" name="Content Placeholder 2"/>
          <p:cNvSpPr txBox="1">
            <a:spLocks/>
          </p:cNvSpPr>
          <p:nvPr/>
        </p:nvSpPr>
        <p:spPr>
          <a:xfrm>
            <a:off x="838200" y="1825625"/>
            <a:ext cx="9278566" cy="4351339"/>
          </a:xfrm>
          <a:prstGeom prst="rect">
            <a:avLst/>
          </a:prstGeom>
        </p:spPr>
        <p:txBody>
          <a:bodyPr>
            <a:normAutofit/>
          </a:bodyPr>
          <a:lstStyle>
            <a:lvl1pPr marL="228600" indent="-228600" algn="l" defTabSz="914400" rtl="0" eaLnBrk="1" latinLnBrk="0" hangingPunct="1">
              <a:lnSpc>
                <a:spcPct val="90000"/>
              </a:lnSpc>
              <a:spcBef>
                <a:spcPts val="1000"/>
              </a:spcBef>
              <a:buFont typeface="Arial"/>
              <a:buChar char="•"/>
              <a:defRPr sz="2800" b="0" i="0" kern="1200">
                <a:solidFill>
                  <a:schemeClr val="tx1"/>
                </a:solidFill>
                <a:latin typeface="Franklin Gothic Book" charset="0"/>
                <a:ea typeface="Franklin Gothic Book" charset="0"/>
                <a:cs typeface="Franklin Gothic Book" charset="0"/>
              </a:defRPr>
            </a:lvl1pPr>
            <a:lvl2pPr marL="685800" indent="-228600" algn="l" defTabSz="914400" rtl="0" eaLnBrk="1" latinLnBrk="0" hangingPunct="1">
              <a:lnSpc>
                <a:spcPct val="90000"/>
              </a:lnSpc>
              <a:spcBef>
                <a:spcPts val="500"/>
              </a:spcBef>
              <a:buFont typeface="Arial"/>
              <a:buChar char="•"/>
              <a:defRPr sz="2400" b="0" i="0" kern="1200">
                <a:solidFill>
                  <a:schemeClr val="tx1"/>
                </a:solidFill>
                <a:latin typeface="Franklin Gothic Book" charset="0"/>
                <a:ea typeface="Franklin Gothic Book" charset="0"/>
                <a:cs typeface="Franklin Gothic Book" charset="0"/>
              </a:defRPr>
            </a:lvl2pPr>
            <a:lvl3pPr marL="1143000" indent="-228600" algn="l" defTabSz="914400" rtl="0" eaLnBrk="1" latinLnBrk="0" hangingPunct="1">
              <a:lnSpc>
                <a:spcPct val="90000"/>
              </a:lnSpc>
              <a:spcBef>
                <a:spcPts val="500"/>
              </a:spcBef>
              <a:buFont typeface="Arial"/>
              <a:buChar char="•"/>
              <a:defRPr sz="2000" b="0" i="0" kern="1200">
                <a:solidFill>
                  <a:schemeClr val="tx1"/>
                </a:solidFill>
                <a:latin typeface="Franklin Gothic Book" charset="0"/>
                <a:ea typeface="Franklin Gothic Book" charset="0"/>
                <a:cs typeface="Franklin Gothic Book" charset="0"/>
              </a:defRPr>
            </a:lvl3pPr>
            <a:lvl4pPr marL="1600200" indent="-228600" algn="l" defTabSz="914400" rtl="0" eaLnBrk="1" latinLnBrk="0" hangingPunct="1">
              <a:lnSpc>
                <a:spcPct val="90000"/>
              </a:lnSpc>
              <a:spcBef>
                <a:spcPts val="500"/>
              </a:spcBef>
              <a:buFont typeface="Arial"/>
              <a:buChar char="•"/>
              <a:defRPr sz="1800" b="0" i="0" kern="1200">
                <a:solidFill>
                  <a:schemeClr val="tx1"/>
                </a:solidFill>
                <a:latin typeface="Franklin Gothic Book" charset="0"/>
                <a:ea typeface="Franklin Gothic Book" charset="0"/>
                <a:cs typeface="Franklin Gothic Book" charset="0"/>
              </a:defRPr>
            </a:lvl4pPr>
            <a:lvl5pPr marL="2057400" indent="-228600" algn="l" defTabSz="914400" rtl="0" eaLnBrk="1" latinLnBrk="0" hangingPunct="1">
              <a:lnSpc>
                <a:spcPct val="90000"/>
              </a:lnSpc>
              <a:spcBef>
                <a:spcPts val="500"/>
              </a:spcBef>
              <a:buFont typeface="Arial"/>
              <a:buChar char="•"/>
              <a:defRPr sz="1800" b="0" i="0" kern="1200">
                <a:solidFill>
                  <a:schemeClr val="tx1"/>
                </a:solidFill>
                <a:latin typeface="Franklin Gothic Book" charset="0"/>
                <a:ea typeface="Franklin Gothic Book" charset="0"/>
                <a:cs typeface="Franklin Gothic Book" charset="0"/>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a:lstStyle>
          <a:p>
            <a:pPr marL="0" indent="0">
              <a:buNone/>
            </a:pPr>
            <a:r>
              <a:rPr lang="fi-FI" sz="2000" b="1" dirty="0">
                <a:latin typeface="Calibri" panose="020F0502020204030204" pitchFamily="34" charset="0"/>
              </a:rPr>
              <a:t>Potilasasiakirjamerkintöjen korjaaminen </a:t>
            </a:r>
            <a:r>
              <a:rPr lang="fi-FI" sz="2000" dirty="0">
                <a:latin typeface="Calibri" panose="020F0502020204030204" pitchFamily="34" charset="0"/>
              </a:rPr>
              <a:t>(Sosiaali- ja terveysministeriön </a:t>
            </a:r>
            <a:r>
              <a:rPr lang="fi-FI" sz="2000" dirty="0" smtClean="0">
                <a:latin typeface="Calibri" panose="020F0502020204030204" pitchFamily="34" charset="0"/>
              </a:rPr>
              <a:t>asetus Potilasasiakirjoista 20 §)</a:t>
            </a:r>
            <a:endParaRPr lang="fi-FI" sz="2000" dirty="0">
              <a:latin typeface="Calibri" panose="020F0502020204030204" pitchFamily="34" charset="0"/>
            </a:endParaRPr>
          </a:p>
          <a:p>
            <a:pPr>
              <a:buFont typeface="Wingdings" panose="05000000000000000000" pitchFamily="2" charset="2"/>
              <a:buChar char="§"/>
            </a:pPr>
            <a:r>
              <a:rPr lang="fi-FI" sz="2000" i="1" dirty="0" smtClean="0">
                <a:latin typeface="Calibri" panose="020F0502020204030204" pitchFamily="34" charset="0"/>
              </a:rPr>
              <a:t>Korjaus tulee </a:t>
            </a:r>
            <a:r>
              <a:rPr lang="fi-FI" sz="2000" i="1" dirty="0">
                <a:latin typeface="Calibri" panose="020F0502020204030204" pitchFamily="34" charset="0"/>
              </a:rPr>
              <a:t>tehdä siten, että alkuperäinen ja </a:t>
            </a:r>
            <a:r>
              <a:rPr lang="fi-FI" sz="2000" i="1" dirty="0" smtClean="0">
                <a:latin typeface="Calibri" panose="020F0502020204030204" pitchFamily="34" charset="0"/>
              </a:rPr>
              <a:t>korjattu merkintä </a:t>
            </a:r>
            <a:r>
              <a:rPr lang="fi-FI" sz="2000" i="1" dirty="0">
                <a:latin typeface="Calibri" panose="020F0502020204030204" pitchFamily="34" charset="0"/>
              </a:rPr>
              <a:t>ovat myöhemmin luettavissa. </a:t>
            </a:r>
            <a:r>
              <a:rPr lang="fi-FI" sz="2000" i="1" dirty="0" smtClean="0">
                <a:latin typeface="Calibri" panose="020F0502020204030204" pitchFamily="34" charset="0"/>
              </a:rPr>
              <a:t>Korjauksen tekijän </a:t>
            </a:r>
            <a:r>
              <a:rPr lang="fi-FI" sz="2000" i="1" dirty="0">
                <a:latin typeface="Calibri" panose="020F0502020204030204" pitchFamily="34" charset="0"/>
              </a:rPr>
              <a:t>nimi, virka-asema, </a:t>
            </a:r>
            <a:r>
              <a:rPr lang="fi-FI" sz="2000" i="1" dirty="0" smtClean="0">
                <a:latin typeface="Calibri" panose="020F0502020204030204" pitchFamily="34" charset="0"/>
              </a:rPr>
              <a:t>korjauksentekopäivä ja </a:t>
            </a:r>
            <a:r>
              <a:rPr lang="fi-FI" sz="2000" i="1" dirty="0">
                <a:latin typeface="Calibri" panose="020F0502020204030204" pitchFamily="34" charset="0"/>
              </a:rPr>
              <a:t>korjauksen peruste </a:t>
            </a:r>
            <a:r>
              <a:rPr lang="fi-FI" sz="2000" i="1" dirty="0" smtClean="0">
                <a:latin typeface="Calibri" panose="020F0502020204030204" pitchFamily="34" charset="0"/>
              </a:rPr>
              <a:t>tulee merkitä potilasasiakirjoihin. Jos </a:t>
            </a:r>
            <a:r>
              <a:rPr lang="fi-FI" sz="2000" i="1" dirty="0">
                <a:latin typeface="Calibri" panose="020F0502020204030204" pitchFamily="34" charset="0"/>
              </a:rPr>
              <a:t>potilasasiakirjoista poistetaan </a:t>
            </a:r>
            <a:r>
              <a:rPr lang="fi-FI" sz="2000" i="1" dirty="0" smtClean="0">
                <a:latin typeface="Calibri" panose="020F0502020204030204" pitchFamily="34" charset="0"/>
              </a:rPr>
              <a:t>potilaan hoidon </a:t>
            </a:r>
            <a:r>
              <a:rPr lang="fi-FI" sz="2000" i="1" dirty="0">
                <a:latin typeface="Calibri" panose="020F0502020204030204" pitchFamily="34" charset="0"/>
              </a:rPr>
              <a:t>kannalta tarpeeton tieto, </a:t>
            </a:r>
            <a:r>
              <a:rPr lang="fi-FI" sz="2000" i="1" dirty="0" smtClean="0">
                <a:latin typeface="Calibri" panose="020F0502020204030204" pitchFamily="34" charset="0"/>
              </a:rPr>
              <a:t>potilasasiakirjoihin tulee </a:t>
            </a:r>
            <a:r>
              <a:rPr lang="fi-FI" sz="2000" i="1" dirty="0">
                <a:latin typeface="Calibri" panose="020F0502020204030204" pitchFamily="34" charset="0"/>
              </a:rPr>
              <a:t>tehdä merkintä siitä, sen </a:t>
            </a:r>
            <a:r>
              <a:rPr lang="fi-FI" sz="2000" i="1" dirty="0" smtClean="0">
                <a:latin typeface="Calibri" panose="020F0502020204030204" pitchFamily="34" charset="0"/>
              </a:rPr>
              <a:t>tekijästä ja </a:t>
            </a:r>
            <a:r>
              <a:rPr lang="fi-FI" sz="2000" i="1" dirty="0">
                <a:latin typeface="Calibri" panose="020F0502020204030204" pitchFamily="34" charset="0"/>
              </a:rPr>
              <a:t>poistamisajankohdasta.</a:t>
            </a:r>
            <a:endParaRPr lang="fi-FI" sz="2000" i="1" dirty="0" smtClean="0">
              <a:latin typeface="Calibri" panose="020F0502020204030204" pitchFamily="34" charset="0"/>
            </a:endParaRPr>
          </a:p>
        </p:txBody>
      </p:sp>
    </p:spTree>
    <p:extLst>
      <p:ext uri="{BB962C8B-B14F-4D97-AF65-F5344CB8AC3E}">
        <p14:creationId xmlns:p14="http://schemas.microsoft.com/office/powerpoint/2010/main" val="337623956"/>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0" y="0"/>
            <a:ext cx="12192000"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1981200" y="2758757"/>
            <a:ext cx="8229600" cy="1143000"/>
          </a:xfrm>
        </p:spPr>
        <p:txBody>
          <a:bodyPr>
            <a:normAutofit/>
          </a:bodyPr>
          <a:lstStyle/>
          <a:p>
            <a:pPr algn="ctr"/>
            <a:r>
              <a:rPr lang="fi-FI" dirty="0" smtClean="0">
                <a:solidFill>
                  <a:schemeClr val="bg1"/>
                </a:solidFill>
                <a:latin typeface="Calibri" panose="020F0502020204030204" pitchFamily="34" charset="0"/>
              </a:rPr>
              <a:t>Lopuksi</a:t>
            </a:r>
            <a:endParaRPr lang="fi-FI" dirty="0">
              <a:solidFill>
                <a:schemeClr val="bg1"/>
              </a:solidFill>
              <a:latin typeface="Calibri" panose="020F0502020204030204" pitchFamily="34" charset="0"/>
            </a:endParaRPr>
          </a:p>
        </p:txBody>
      </p:sp>
    </p:spTree>
    <p:extLst>
      <p:ext uri="{BB962C8B-B14F-4D97-AF65-F5344CB8AC3E}">
        <p14:creationId xmlns:p14="http://schemas.microsoft.com/office/powerpoint/2010/main" val="3588373515"/>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normAutofit/>
          </a:bodyPr>
          <a:lstStyle/>
          <a:p>
            <a:r>
              <a:rPr lang="fi-FI" sz="3200" dirty="0" smtClean="0">
                <a:latin typeface="Calibri" panose="020F0502020204030204" pitchFamily="34" charset="0"/>
              </a:rPr>
              <a:t>Kertaus</a:t>
            </a:r>
            <a:endParaRPr lang="fi-FI" sz="3200" dirty="0">
              <a:latin typeface="Calibri" panose="020F0502020204030204" pitchFamily="34" charset="0"/>
            </a:endParaRPr>
          </a:p>
        </p:txBody>
      </p:sp>
      <p:sp>
        <p:nvSpPr>
          <p:cNvPr id="3" name="Sisällön paikkamerkki 2"/>
          <p:cNvSpPr>
            <a:spLocks noGrp="1"/>
          </p:cNvSpPr>
          <p:nvPr>
            <p:ph idx="1"/>
          </p:nvPr>
        </p:nvSpPr>
        <p:spPr>
          <a:xfrm>
            <a:off x="972766" y="1600201"/>
            <a:ext cx="9587730" cy="4525963"/>
          </a:xfrm>
        </p:spPr>
        <p:txBody>
          <a:bodyPr>
            <a:noAutofit/>
          </a:bodyPr>
          <a:lstStyle/>
          <a:p>
            <a:pPr marL="457200" indent="-457200">
              <a:buFont typeface="+mj-lt"/>
              <a:buAutoNum type="arabicPeriod"/>
            </a:pPr>
            <a:r>
              <a:rPr lang="fi-FI" sz="2000" dirty="0" smtClean="0">
                <a:latin typeface="Calibri" panose="020F0502020204030204" pitchFamily="34" charset="0"/>
              </a:rPr>
              <a:t>Toimitamme </a:t>
            </a:r>
            <a:r>
              <a:rPr lang="fi-FI" sz="2000" dirty="0">
                <a:latin typeface="Calibri" panose="020F0502020204030204" pitchFamily="34" charset="0"/>
              </a:rPr>
              <a:t>linkin tilaisuuden palautekyselyyn ja materiaaleihin</a:t>
            </a:r>
          </a:p>
          <a:p>
            <a:pPr marL="457200" indent="-457200">
              <a:buFont typeface="+mj-lt"/>
              <a:buAutoNum type="arabicPeriod"/>
            </a:pPr>
            <a:r>
              <a:rPr lang="fi-FI" sz="2000" dirty="0" smtClean="0">
                <a:latin typeface="Calibri" panose="020F0502020204030204" pitchFamily="34" charset="0"/>
              </a:rPr>
              <a:t>Tee </a:t>
            </a:r>
            <a:r>
              <a:rPr lang="fi-FI" sz="2000" dirty="0">
                <a:latin typeface="Calibri" panose="020F0502020204030204" pitchFamily="34" charset="0"/>
              </a:rPr>
              <a:t>kotitehtävät – varmista että työpajassa käsitellyt asiat etenevät organisaatiossasi</a:t>
            </a:r>
          </a:p>
          <a:p>
            <a:pPr marL="457200" indent="-457200">
              <a:buFont typeface="+mj-lt"/>
              <a:buAutoNum type="arabicPeriod"/>
            </a:pPr>
            <a:r>
              <a:rPr lang="fi-FI" sz="2000" dirty="0" smtClean="0">
                <a:latin typeface="Calibri" panose="020F0502020204030204" pitchFamily="34" charset="0"/>
              </a:rPr>
              <a:t>Ilmoittaudu </a:t>
            </a:r>
            <a:r>
              <a:rPr lang="fi-FI" sz="2000" dirty="0">
                <a:latin typeface="Calibri" panose="020F0502020204030204" pitchFamily="34" charset="0"/>
              </a:rPr>
              <a:t>seuraavaan työpajaan kun laitamme sinulle linkin</a:t>
            </a:r>
          </a:p>
          <a:p>
            <a:pPr marL="457200" indent="-457200">
              <a:buFont typeface="+mj-lt"/>
              <a:buAutoNum type="arabicPeriod"/>
            </a:pPr>
            <a:r>
              <a:rPr lang="fi-FI" sz="2000" dirty="0" smtClean="0">
                <a:latin typeface="Calibri" panose="020F0502020204030204" pitchFamily="34" charset="0"/>
              </a:rPr>
              <a:t>Vastaa </a:t>
            </a:r>
            <a:r>
              <a:rPr lang="fi-FI" sz="2000" dirty="0">
                <a:latin typeface="Calibri" panose="020F0502020204030204" pitchFamily="34" charset="0"/>
              </a:rPr>
              <a:t>viikkoa ennen seuraavaa työpajaa toimittamaamme kyselyyn koskien kotitehtävien suorittamista</a:t>
            </a:r>
          </a:p>
          <a:p>
            <a:pPr marL="457200" indent="-457200">
              <a:buFont typeface="+mj-lt"/>
              <a:buAutoNum type="arabicPeriod"/>
            </a:pPr>
            <a:r>
              <a:rPr lang="fi-FI" sz="2000" dirty="0" smtClean="0">
                <a:latin typeface="Calibri" panose="020F0502020204030204" pitchFamily="34" charset="0"/>
              </a:rPr>
              <a:t>Katso </a:t>
            </a:r>
            <a:r>
              <a:rPr lang="fi-FI" sz="2000" dirty="0">
                <a:latin typeface="Calibri" panose="020F0502020204030204" pitchFamily="34" charset="0"/>
              </a:rPr>
              <a:t>Arjen </a:t>
            </a:r>
            <a:r>
              <a:rPr lang="fi-FI" sz="2000" dirty="0" smtClean="0">
                <a:latin typeface="Calibri" panose="020F0502020204030204" pitchFamily="34" charset="0"/>
              </a:rPr>
              <a:t>tietosuoja-videot </a:t>
            </a:r>
            <a:r>
              <a:rPr lang="fi-FI" sz="2000" dirty="0">
                <a:latin typeface="Calibri" panose="020F0502020204030204" pitchFamily="34" charset="0"/>
              </a:rPr>
              <a:t>ja suorita nettitesti – huolehdi, että organisaatiosi huolehtii sen levittämisestä henkilöstölle viimeistään syksyn aikana – sekä kerää tiedot ja varmistaa, että henkilöstö katsoo sen ja suorittaa nettitestin hyväksytysti </a:t>
            </a:r>
          </a:p>
        </p:txBody>
      </p:sp>
      <p:sp>
        <p:nvSpPr>
          <p:cNvPr id="5" name="Alatunnisteen paikkamerkki 4"/>
          <p:cNvSpPr>
            <a:spLocks noGrp="1"/>
          </p:cNvSpPr>
          <p:nvPr>
            <p:ph type="ftr" sz="quarter" idx="11"/>
          </p:nvPr>
        </p:nvSpPr>
        <p:spPr/>
        <p:txBody>
          <a:bodyPr/>
          <a:lstStyle/>
          <a:p>
            <a:r>
              <a:rPr lang="fi-FI" dirty="0" smtClean="0"/>
              <a:t>Tietosuoja yhteishanke työpaja #1 - 12.6.2017</a:t>
            </a:r>
            <a:endParaRPr lang="fi-FI" dirty="0"/>
          </a:p>
        </p:txBody>
      </p:sp>
    </p:spTree>
    <p:extLst>
      <p:ext uri="{BB962C8B-B14F-4D97-AF65-F5344CB8AC3E}">
        <p14:creationId xmlns:p14="http://schemas.microsoft.com/office/powerpoint/2010/main" val="792037768"/>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0" y="0"/>
            <a:ext cx="12192000"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1981200" y="2749030"/>
            <a:ext cx="8229600" cy="1143000"/>
          </a:xfrm>
        </p:spPr>
        <p:txBody>
          <a:bodyPr/>
          <a:lstStyle/>
          <a:p>
            <a:pPr algn="ctr"/>
            <a:r>
              <a:rPr lang="fi-FI" dirty="0" smtClean="0">
                <a:solidFill>
                  <a:schemeClr val="bg1"/>
                </a:solidFill>
              </a:rPr>
              <a:t>KOTITEHTÄVÄ</a:t>
            </a:r>
            <a:endParaRPr lang="en-US" dirty="0">
              <a:solidFill>
                <a:schemeClr val="bg1"/>
              </a:solidFill>
            </a:endParaRPr>
          </a:p>
        </p:txBody>
      </p:sp>
    </p:spTree>
    <p:extLst>
      <p:ext uri="{BB962C8B-B14F-4D97-AF65-F5344CB8AC3E}">
        <p14:creationId xmlns:p14="http://schemas.microsoft.com/office/powerpoint/2010/main" val="3901412029"/>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normAutofit/>
          </a:bodyPr>
          <a:lstStyle/>
          <a:p>
            <a:r>
              <a:rPr lang="fi-FI" sz="3200" dirty="0" smtClean="0">
                <a:latin typeface="Calibri" panose="020F0502020204030204" pitchFamily="34" charset="0"/>
              </a:rPr>
              <a:t>Kotitehtävä – lokitus </a:t>
            </a:r>
            <a:endParaRPr lang="fi-FI" sz="3200" dirty="0">
              <a:latin typeface="Calibri" panose="020F0502020204030204" pitchFamily="34" charset="0"/>
            </a:endParaRPr>
          </a:p>
        </p:txBody>
      </p:sp>
      <p:sp>
        <p:nvSpPr>
          <p:cNvPr id="3" name="Sisällön paikkamerkki 2"/>
          <p:cNvSpPr>
            <a:spLocks noGrp="1"/>
          </p:cNvSpPr>
          <p:nvPr>
            <p:ph idx="1"/>
          </p:nvPr>
        </p:nvSpPr>
        <p:spPr>
          <a:xfrm>
            <a:off x="972766" y="1600201"/>
            <a:ext cx="8604867" cy="4525963"/>
          </a:xfrm>
        </p:spPr>
        <p:txBody>
          <a:bodyPr>
            <a:noAutofit/>
          </a:bodyPr>
          <a:lstStyle/>
          <a:p>
            <a:pPr marL="457200" indent="-457200">
              <a:buFont typeface="+mj-lt"/>
              <a:buAutoNum type="arabicPeriod"/>
            </a:pPr>
            <a:r>
              <a:rPr lang="fi-FI" sz="2400" dirty="0" smtClean="0">
                <a:latin typeface="Calibri" panose="020F0502020204030204" pitchFamily="34" charset="0"/>
              </a:rPr>
              <a:t>Selvitä organisaatiossasi olemassa oleva lokeihin liittyvät ohjeistus sekä periaatteet</a:t>
            </a:r>
          </a:p>
          <a:p>
            <a:pPr marL="457200" indent="-457200">
              <a:buFont typeface="+mj-lt"/>
              <a:buAutoNum type="arabicPeriod"/>
            </a:pPr>
            <a:r>
              <a:rPr lang="fi-FI" sz="2400" dirty="0" smtClean="0">
                <a:latin typeface="Calibri" panose="020F0502020204030204" pitchFamily="34" charset="0"/>
              </a:rPr>
              <a:t>Selvitä, mitä lokitapahtumia lokitetaan ja mihin lokeja käytetään</a:t>
            </a:r>
          </a:p>
          <a:p>
            <a:pPr marL="457200" indent="-457200">
              <a:buFont typeface="+mj-lt"/>
              <a:buAutoNum type="arabicPeriod"/>
            </a:pPr>
            <a:r>
              <a:rPr lang="fi-FI" sz="2400" dirty="0" smtClean="0">
                <a:latin typeface="Calibri" panose="020F0502020204030204" pitchFamily="34" charset="0"/>
              </a:rPr>
              <a:t>Pyri tunnistamaan puutteet </a:t>
            </a:r>
          </a:p>
          <a:p>
            <a:pPr lvl="1">
              <a:buFont typeface="Wingdings" panose="05000000000000000000" pitchFamily="2" charset="2"/>
              <a:buChar char="§"/>
            </a:pPr>
            <a:r>
              <a:rPr lang="fi-FI" sz="1800" dirty="0" smtClean="0">
                <a:latin typeface="Calibri" panose="020F0502020204030204" pitchFamily="34" charset="0"/>
              </a:rPr>
              <a:t>periaatteissa ja ohjeistuksessa</a:t>
            </a:r>
          </a:p>
          <a:p>
            <a:pPr lvl="1">
              <a:buFont typeface="Wingdings" panose="05000000000000000000" pitchFamily="2" charset="2"/>
              <a:buChar char="§"/>
            </a:pPr>
            <a:r>
              <a:rPr lang="fi-FI" sz="1800" dirty="0">
                <a:latin typeface="Calibri" panose="020F0502020204030204" pitchFamily="34" charset="0"/>
              </a:rPr>
              <a:t>p</a:t>
            </a:r>
            <a:r>
              <a:rPr lang="fi-FI" sz="1800" dirty="0" smtClean="0">
                <a:latin typeface="Calibri" panose="020F0502020204030204" pitchFamily="34" charset="0"/>
              </a:rPr>
              <a:t>eriaatteiden ja ohjeistusten täytäntöönpanossa </a:t>
            </a:r>
          </a:p>
          <a:p>
            <a:pPr marL="457200" indent="-457200">
              <a:buFont typeface="+mj-lt"/>
              <a:buAutoNum type="arabicPeriod"/>
            </a:pPr>
            <a:r>
              <a:rPr lang="fi-FI" sz="2400" dirty="0" smtClean="0">
                <a:latin typeface="Calibri" panose="020F0502020204030204" pitchFamily="34" charset="0"/>
              </a:rPr>
              <a:t>Laadi suunnitelma dokumentaation ja käytännön toimien puutteiden korjaamiseksi ja sisällytä se osaksi kehitysprojektia tietosuoja-asetuksen vaatimustenmukaisuuden saavuttamiseksi.</a:t>
            </a:r>
          </a:p>
          <a:p>
            <a:pPr marL="457200" indent="-457200">
              <a:buFont typeface="+mj-lt"/>
              <a:buAutoNum type="arabicPeriod"/>
            </a:pPr>
            <a:endParaRPr lang="fi-FI" sz="2400" dirty="0" smtClean="0">
              <a:latin typeface="Calibri" panose="020F0502020204030204" pitchFamily="34" charset="0"/>
            </a:endParaRPr>
          </a:p>
          <a:p>
            <a:pPr marL="457200" indent="-457200">
              <a:buFont typeface="+mj-lt"/>
              <a:buAutoNum type="arabicPeriod"/>
            </a:pPr>
            <a:endParaRPr lang="fi-FI" sz="2400" dirty="0">
              <a:latin typeface="Calibri" panose="020F0502020204030204" pitchFamily="34" charset="0"/>
            </a:endParaRPr>
          </a:p>
        </p:txBody>
      </p:sp>
      <p:sp>
        <p:nvSpPr>
          <p:cNvPr id="5" name="Alatunnisteen paikkamerkki 4"/>
          <p:cNvSpPr>
            <a:spLocks noGrp="1"/>
          </p:cNvSpPr>
          <p:nvPr>
            <p:ph type="ftr" sz="quarter" idx="11"/>
          </p:nvPr>
        </p:nvSpPr>
        <p:spPr/>
        <p:txBody>
          <a:bodyPr/>
          <a:lstStyle/>
          <a:p>
            <a:r>
              <a:rPr lang="fi-FI" dirty="0" smtClean="0"/>
              <a:t>Tietosuoja yhteishanke työpaja #1 - 12.6.2017</a:t>
            </a:r>
            <a:endParaRPr lang="fi-FI" dirty="0"/>
          </a:p>
        </p:txBody>
      </p:sp>
    </p:spTree>
    <p:extLst>
      <p:ext uri="{BB962C8B-B14F-4D97-AF65-F5344CB8AC3E}">
        <p14:creationId xmlns:p14="http://schemas.microsoft.com/office/powerpoint/2010/main" val="409655790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0" y="0"/>
            <a:ext cx="12192000"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1981200" y="2758757"/>
            <a:ext cx="8229600" cy="1143000"/>
          </a:xfrm>
        </p:spPr>
        <p:txBody>
          <a:bodyPr>
            <a:normAutofit/>
          </a:bodyPr>
          <a:lstStyle/>
          <a:p>
            <a:pPr algn="ctr"/>
            <a:r>
              <a:rPr lang="fi-FI" dirty="0" smtClean="0">
                <a:solidFill>
                  <a:schemeClr val="bg1"/>
                </a:solidFill>
                <a:latin typeface="Calibri" panose="020F0502020204030204" pitchFamily="34" charset="0"/>
              </a:rPr>
              <a:t>Taustaa</a:t>
            </a:r>
            <a:endParaRPr lang="fi-FI" dirty="0">
              <a:solidFill>
                <a:schemeClr val="bg1"/>
              </a:solidFill>
              <a:latin typeface="Calibri" panose="020F0502020204030204" pitchFamily="34" charset="0"/>
            </a:endParaRPr>
          </a:p>
        </p:txBody>
      </p:sp>
    </p:spTree>
    <p:extLst>
      <p:ext uri="{BB962C8B-B14F-4D97-AF65-F5344CB8AC3E}">
        <p14:creationId xmlns:p14="http://schemas.microsoft.com/office/powerpoint/2010/main" val="424133734"/>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Kuva 1"/>
          <p:cNvPicPr>
            <a:picLocks noChangeAspect="1"/>
          </p:cNvPicPr>
          <p:nvPr/>
        </p:nvPicPr>
        <p:blipFill>
          <a:blip r:embed="rId2"/>
          <a:stretch>
            <a:fillRect/>
          </a:stretch>
        </p:blipFill>
        <p:spPr>
          <a:xfrm>
            <a:off x="1136192" y="4365104"/>
            <a:ext cx="6865417" cy="1790882"/>
          </a:xfrm>
          <a:prstGeom prst="rect">
            <a:avLst/>
          </a:prstGeom>
        </p:spPr>
      </p:pic>
      <p:sp>
        <p:nvSpPr>
          <p:cNvPr id="3" name="TextBox 2"/>
          <p:cNvSpPr txBox="1"/>
          <p:nvPr/>
        </p:nvSpPr>
        <p:spPr>
          <a:xfrm>
            <a:off x="1799617" y="1177047"/>
            <a:ext cx="4698460" cy="1477328"/>
          </a:xfrm>
          <a:prstGeom prst="rect">
            <a:avLst/>
          </a:prstGeom>
          <a:noFill/>
        </p:spPr>
        <p:txBody>
          <a:bodyPr wrap="square" rtlCol="0">
            <a:spAutoFit/>
          </a:bodyPr>
          <a:lstStyle/>
          <a:p>
            <a:r>
              <a:rPr lang="fi-FI" dirty="0" smtClean="0">
                <a:solidFill>
                  <a:srgbClr val="002060"/>
                </a:solidFill>
                <a:latin typeface="Calibri" panose="020F0502020204030204" pitchFamily="34" charset="0"/>
              </a:rPr>
              <a:t>Kysymykset materiaaliin liittyen voi osoittaa: </a:t>
            </a:r>
          </a:p>
          <a:p>
            <a:r>
              <a:rPr lang="fi-FI" dirty="0" smtClean="0">
                <a:latin typeface="Calibri" panose="020F0502020204030204" pitchFamily="34" charset="0"/>
              </a:rPr>
              <a:t>Mikko Viemerö (CIPP/E, CIPM, CIPT, CISA, CISM)</a:t>
            </a:r>
          </a:p>
          <a:p>
            <a:r>
              <a:rPr lang="fi-FI" dirty="0" smtClean="0">
                <a:latin typeface="Calibri" panose="020F0502020204030204" pitchFamily="34" charset="0"/>
              </a:rPr>
              <a:t>KPMG Cyber Security Services</a:t>
            </a:r>
          </a:p>
          <a:p>
            <a:r>
              <a:rPr lang="fi-FI" dirty="0" smtClean="0">
                <a:latin typeface="Calibri" panose="020F0502020204030204" pitchFamily="34" charset="0"/>
              </a:rPr>
              <a:t>+358 20 760 3530</a:t>
            </a:r>
          </a:p>
          <a:p>
            <a:r>
              <a:rPr lang="fi-FI" dirty="0" smtClean="0">
                <a:latin typeface="Calibri" panose="020F0502020204030204" pitchFamily="34" charset="0"/>
              </a:rPr>
              <a:t>mikko.viemero@kpmg.fi</a:t>
            </a:r>
            <a:endParaRPr lang="en-US" dirty="0">
              <a:latin typeface="Calibri" panose="020F0502020204030204" pitchFamily="34" charset="0"/>
            </a:endParaRPr>
          </a:p>
        </p:txBody>
      </p:sp>
    </p:spTree>
    <p:extLst>
      <p:ext uri="{BB962C8B-B14F-4D97-AF65-F5344CB8AC3E}">
        <p14:creationId xmlns:p14="http://schemas.microsoft.com/office/powerpoint/2010/main" val="69626213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p:cNvSpPr>
          <p:nvPr/>
        </p:nvSpPr>
        <p:spPr>
          <a:xfrm>
            <a:off x="838200" y="365125"/>
            <a:ext cx="10515600" cy="1325563"/>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Franklin Gothic Medium" charset="0"/>
                <a:ea typeface="Franklin Gothic Medium" charset="0"/>
                <a:cs typeface="Franklin Gothic Medium" charset="0"/>
              </a:defRPr>
            </a:lvl1pPr>
          </a:lstStyle>
          <a:p>
            <a:r>
              <a:rPr lang="fi-FI" sz="3200" dirty="0" smtClean="0">
                <a:latin typeface="Calibri" panose="020F0502020204030204" pitchFamily="34" charset="0"/>
              </a:rPr>
              <a:t>Lokitusta koskeva lainsäädäntö, mm.</a:t>
            </a:r>
            <a:endParaRPr lang="fi-FI" sz="3200" dirty="0">
              <a:latin typeface="Calibri" panose="020F0502020204030204" pitchFamily="34" charset="0"/>
            </a:endParaRPr>
          </a:p>
        </p:txBody>
      </p:sp>
      <p:sp>
        <p:nvSpPr>
          <p:cNvPr id="5" name="Content Placeholder 2"/>
          <p:cNvSpPr txBox="1">
            <a:spLocks/>
          </p:cNvSpPr>
          <p:nvPr/>
        </p:nvSpPr>
        <p:spPr>
          <a:xfrm>
            <a:off x="838200" y="1368439"/>
            <a:ext cx="10515600" cy="5136056"/>
          </a:xfrm>
          <a:prstGeom prst="rect">
            <a:avLst/>
          </a:prstGeom>
        </p:spPr>
        <p:txBody>
          <a:bodyPr>
            <a:normAutofit fontScale="70000" lnSpcReduction="20000"/>
          </a:bodyPr>
          <a:lstStyle>
            <a:lvl1pPr marL="228600" indent="-228600" algn="l" defTabSz="914400" rtl="0" eaLnBrk="1" latinLnBrk="0" hangingPunct="1">
              <a:lnSpc>
                <a:spcPct val="90000"/>
              </a:lnSpc>
              <a:spcBef>
                <a:spcPts val="1000"/>
              </a:spcBef>
              <a:buFont typeface="Arial"/>
              <a:buChar char="•"/>
              <a:defRPr sz="2800" b="0" i="0" kern="1200">
                <a:solidFill>
                  <a:schemeClr val="tx1"/>
                </a:solidFill>
                <a:latin typeface="Franklin Gothic Book" charset="0"/>
                <a:ea typeface="Franklin Gothic Book" charset="0"/>
                <a:cs typeface="Franklin Gothic Book" charset="0"/>
              </a:defRPr>
            </a:lvl1pPr>
            <a:lvl2pPr marL="685800" indent="-228600" algn="l" defTabSz="914400" rtl="0" eaLnBrk="1" latinLnBrk="0" hangingPunct="1">
              <a:lnSpc>
                <a:spcPct val="90000"/>
              </a:lnSpc>
              <a:spcBef>
                <a:spcPts val="500"/>
              </a:spcBef>
              <a:buFont typeface="Arial"/>
              <a:buChar char="•"/>
              <a:defRPr sz="2400" b="0" i="0" kern="1200">
                <a:solidFill>
                  <a:schemeClr val="tx1"/>
                </a:solidFill>
                <a:latin typeface="Franklin Gothic Book" charset="0"/>
                <a:ea typeface="Franklin Gothic Book" charset="0"/>
                <a:cs typeface="Franklin Gothic Book" charset="0"/>
              </a:defRPr>
            </a:lvl2pPr>
            <a:lvl3pPr marL="1143000" indent="-228600" algn="l" defTabSz="914400" rtl="0" eaLnBrk="1" latinLnBrk="0" hangingPunct="1">
              <a:lnSpc>
                <a:spcPct val="90000"/>
              </a:lnSpc>
              <a:spcBef>
                <a:spcPts val="500"/>
              </a:spcBef>
              <a:buFont typeface="Arial"/>
              <a:buChar char="•"/>
              <a:defRPr sz="2000" b="0" i="0" kern="1200">
                <a:solidFill>
                  <a:schemeClr val="tx1"/>
                </a:solidFill>
                <a:latin typeface="Franklin Gothic Book" charset="0"/>
                <a:ea typeface="Franklin Gothic Book" charset="0"/>
                <a:cs typeface="Franklin Gothic Book" charset="0"/>
              </a:defRPr>
            </a:lvl3pPr>
            <a:lvl4pPr marL="1600200" indent="-228600" algn="l" defTabSz="914400" rtl="0" eaLnBrk="1" latinLnBrk="0" hangingPunct="1">
              <a:lnSpc>
                <a:spcPct val="90000"/>
              </a:lnSpc>
              <a:spcBef>
                <a:spcPts val="500"/>
              </a:spcBef>
              <a:buFont typeface="Arial"/>
              <a:buChar char="•"/>
              <a:defRPr sz="1800" b="0" i="0" kern="1200">
                <a:solidFill>
                  <a:schemeClr val="tx1"/>
                </a:solidFill>
                <a:latin typeface="Franklin Gothic Book" charset="0"/>
                <a:ea typeface="Franklin Gothic Book" charset="0"/>
                <a:cs typeface="Franklin Gothic Book" charset="0"/>
              </a:defRPr>
            </a:lvl4pPr>
            <a:lvl5pPr marL="2057400" indent="-228600" algn="l" defTabSz="914400" rtl="0" eaLnBrk="1" latinLnBrk="0" hangingPunct="1">
              <a:lnSpc>
                <a:spcPct val="90000"/>
              </a:lnSpc>
              <a:spcBef>
                <a:spcPts val="500"/>
              </a:spcBef>
              <a:buFont typeface="Arial"/>
              <a:buChar char="•"/>
              <a:defRPr sz="1800" b="0" i="0" kern="1200">
                <a:solidFill>
                  <a:schemeClr val="tx1"/>
                </a:solidFill>
                <a:latin typeface="Franklin Gothic Book" charset="0"/>
                <a:ea typeface="Franklin Gothic Book" charset="0"/>
                <a:cs typeface="Franklin Gothic Book" charset="0"/>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a:lstStyle>
          <a:p>
            <a:pPr>
              <a:buFont typeface="Wingdings" panose="05000000000000000000" pitchFamily="2" charset="2"/>
              <a:buChar char="§"/>
            </a:pPr>
            <a:r>
              <a:rPr lang="fi-FI" dirty="0">
                <a:latin typeface="Calibri" panose="020F0502020204030204" pitchFamily="34" charset="0"/>
              </a:rPr>
              <a:t>Yleinen tietosuoja-asetus ((EU) 2016/679</a:t>
            </a:r>
            <a:r>
              <a:rPr lang="fi-FI" dirty="0" smtClean="0">
                <a:latin typeface="Calibri" panose="020F0502020204030204" pitchFamily="34" charset="0"/>
              </a:rPr>
              <a:t>)</a:t>
            </a:r>
          </a:p>
          <a:p>
            <a:pPr>
              <a:buFont typeface="Wingdings" panose="05000000000000000000" pitchFamily="2" charset="2"/>
              <a:buChar char="§"/>
            </a:pPr>
            <a:r>
              <a:rPr lang="fi-FI" dirty="0" smtClean="0">
                <a:latin typeface="Calibri" panose="020F0502020204030204" pitchFamily="34" charset="0"/>
              </a:rPr>
              <a:t>Rikosasioiden tietosuojadirektiivi </a:t>
            </a:r>
            <a:r>
              <a:rPr lang="fi-FI" dirty="0">
                <a:latin typeface="Calibri" panose="020F0502020204030204" pitchFamily="34" charset="0"/>
              </a:rPr>
              <a:t>(EU) </a:t>
            </a:r>
            <a:r>
              <a:rPr lang="fi-FI" dirty="0" smtClean="0">
                <a:latin typeface="Calibri" panose="020F0502020204030204" pitchFamily="34" charset="0"/>
              </a:rPr>
              <a:t>2016/680</a:t>
            </a:r>
            <a:endParaRPr lang="fi-FI" dirty="0">
              <a:latin typeface="Calibri" panose="020F0502020204030204" pitchFamily="34" charset="0"/>
            </a:endParaRPr>
          </a:p>
          <a:p>
            <a:pPr>
              <a:buFont typeface="Wingdings" panose="05000000000000000000" pitchFamily="2" charset="2"/>
              <a:buChar char="§"/>
            </a:pPr>
            <a:r>
              <a:rPr lang="fi-FI" dirty="0" smtClean="0">
                <a:latin typeface="Calibri" panose="020F0502020204030204" pitchFamily="34" charset="0"/>
              </a:rPr>
              <a:t>Toistaiseksi</a:t>
            </a:r>
            <a:r>
              <a:rPr lang="fi-FI" dirty="0">
                <a:latin typeface="Calibri" panose="020F0502020204030204" pitchFamily="34" charset="0"/>
              </a:rPr>
              <a:t>: Henkilötietolaki (523/1999), jatkossa: Kansallinen tietosuojalaki</a:t>
            </a:r>
          </a:p>
          <a:p>
            <a:pPr>
              <a:buFont typeface="Wingdings" panose="05000000000000000000" pitchFamily="2" charset="2"/>
              <a:buChar char="§"/>
            </a:pPr>
            <a:r>
              <a:rPr lang="fi-FI" dirty="0" smtClean="0">
                <a:latin typeface="Calibri" panose="020F0502020204030204" pitchFamily="34" charset="0"/>
              </a:rPr>
              <a:t>Laki yksityisyyden suojasta työelämässä (759/2004)</a:t>
            </a:r>
          </a:p>
          <a:p>
            <a:pPr>
              <a:buFont typeface="Wingdings" panose="05000000000000000000" pitchFamily="2" charset="2"/>
              <a:buChar char="§"/>
            </a:pPr>
            <a:r>
              <a:rPr lang="fi-FI" dirty="0">
                <a:latin typeface="Calibri" panose="020F0502020204030204" pitchFamily="34" charset="0"/>
              </a:rPr>
              <a:t>Tietoyhteiskuntakaari (917/2014)</a:t>
            </a:r>
          </a:p>
          <a:p>
            <a:pPr>
              <a:buFont typeface="Wingdings" panose="05000000000000000000" pitchFamily="2" charset="2"/>
              <a:buChar char="§"/>
            </a:pPr>
            <a:r>
              <a:rPr lang="fi-FI" dirty="0" smtClean="0">
                <a:latin typeface="Calibri" panose="020F0502020204030204" pitchFamily="34" charset="0"/>
              </a:rPr>
              <a:t>Rikoslaki (297/2003) </a:t>
            </a:r>
          </a:p>
          <a:p>
            <a:pPr>
              <a:buFont typeface="Wingdings" panose="05000000000000000000" pitchFamily="2" charset="2"/>
              <a:buChar char="§"/>
            </a:pPr>
            <a:r>
              <a:rPr lang="fi-FI" dirty="0" smtClean="0">
                <a:latin typeface="Calibri" panose="020F0502020204030204" pitchFamily="34" charset="0"/>
              </a:rPr>
              <a:t>Arkistolaki (831/1994)</a:t>
            </a:r>
          </a:p>
          <a:p>
            <a:pPr>
              <a:buFont typeface="Wingdings" panose="05000000000000000000" pitchFamily="2" charset="2"/>
              <a:buChar char="§"/>
            </a:pPr>
            <a:r>
              <a:rPr lang="fi-FI" dirty="0" smtClean="0">
                <a:latin typeface="Calibri" panose="020F0502020204030204" pitchFamily="34" charset="0"/>
              </a:rPr>
              <a:t>Tuleva tiedonhallintalaki</a:t>
            </a:r>
          </a:p>
          <a:p>
            <a:pPr>
              <a:buFont typeface="Wingdings" panose="05000000000000000000" pitchFamily="2" charset="2"/>
              <a:buChar char="§"/>
            </a:pPr>
            <a:r>
              <a:rPr lang="fi-FI" dirty="0" smtClean="0">
                <a:latin typeface="Calibri" panose="020F0502020204030204" pitchFamily="34" charset="0"/>
              </a:rPr>
              <a:t>Tietoturva-asetus (681/2010)</a:t>
            </a:r>
          </a:p>
          <a:p>
            <a:pPr>
              <a:buFont typeface="Wingdings" panose="05000000000000000000" pitchFamily="2" charset="2"/>
              <a:buChar char="§"/>
            </a:pPr>
            <a:r>
              <a:rPr lang="fi-FI" dirty="0" smtClean="0">
                <a:latin typeface="Calibri" panose="020F0502020204030204" pitchFamily="34" charset="0"/>
              </a:rPr>
              <a:t>Laki viranomaisten toiminnan julkisuudesta (621/1999)</a:t>
            </a:r>
          </a:p>
          <a:p>
            <a:pPr>
              <a:buFont typeface="Wingdings" panose="05000000000000000000" pitchFamily="2" charset="2"/>
              <a:buChar char="§"/>
            </a:pPr>
            <a:r>
              <a:rPr lang="fi-FI" dirty="0" smtClean="0">
                <a:latin typeface="Calibri" panose="020F0502020204030204" pitchFamily="34" charset="0"/>
              </a:rPr>
              <a:t>Vahingonkorvauslaki (412/1974)</a:t>
            </a:r>
          </a:p>
          <a:p>
            <a:pPr>
              <a:buFont typeface="Wingdings" panose="05000000000000000000" pitchFamily="2" charset="2"/>
              <a:buChar char="§"/>
            </a:pPr>
            <a:r>
              <a:rPr lang="fi-FI" dirty="0" smtClean="0">
                <a:latin typeface="Calibri" panose="020F0502020204030204" pitchFamily="34" charset="0"/>
              </a:rPr>
              <a:t>Laki velan vanhentumisesta (728/2003)</a:t>
            </a:r>
          </a:p>
          <a:p>
            <a:pPr>
              <a:buFont typeface="Wingdings" panose="05000000000000000000" pitchFamily="2" charset="2"/>
              <a:buChar char="§"/>
            </a:pPr>
            <a:r>
              <a:rPr lang="fi-FI" dirty="0" smtClean="0">
                <a:latin typeface="Calibri" panose="020F0502020204030204" pitchFamily="34" charset="0"/>
              </a:rPr>
              <a:t>Laki potilaan asemasta ja oikeuksista (785/1992)</a:t>
            </a:r>
          </a:p>
          <a:p>
            <a:pPr>
              <a:buFont typeface="Wingdings" panose="05000000000000000000" pitchFamily="2" charset="2"/>
              <a:buChar char="§"/>
            </a:pPr>
            <a:r>
              <a:rPr lang="fi-FI" dirty="0" smtClean="0">
                <a:latin typeface="Calibri" panose="020F0502020204030204" pitchFamily="34" charset="0"/>
              </a:rPr>
              <a:t>Laki sosiaali- ja terveydenhuollon asiakastietojen sähköisestä käsittelystä (159/2007)</a:t>
            </a:r>
          </a:p>
          <a:p>
            <a:pPr>
              <a:buFont typeface="Wingdings" panose="05000000000000000000" pitchFamily="2" charset="2"/>
              <a:buChar char="§"/>
            </a:pPr>
            <a:r>
              <a:rPr lang="fi-FI" dirty="0" smtClean="0">
                <a:latin typeface="Calibri" panose="020F0502020204030204" pitchFamily="34" charset="0"/>
              </a:rPr>
              <a:t>Sosiaali- ja terveysministeriön asetus potilasasiakirjoista (298/2009)</a:t>
            </a:r>
            <a:endParaRPr lang="en-US" strike="sngStrike" dirty="0">
              <a:solidFill>
                <a:srgbClr val="FF0000"/>
              </a:solidFill>
              <a:latin typeface="Calibri" panose="020F0502020204030204" pitchFamily="34" charset="0"/>
            </a:endParaRPr>
          </a:p>
        </p:txBody>
      </p:sp>
    </p:spTree>
    <p:extLst>
      <p:ext uri="{BB962C8B-B14F-4D97-AF65-F5344CB8AC3E}">
        <p14:creationId xmlns:p14="http://schemas.microsoft.com/office/powerpoint/2010/main" val="323576293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p:cNvSpPr>
          <p:nvPr/>
        </p:nvSpPr>
        <p:spPr>
          <a:xfrm>
            <a:off x="838200" y="365125"/>
            <a:ext cx="10515600" cy="1325563"/>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Franklin Gothic Medium" charset="0"/>
                <a:ea typeface="Franklin Gothic Medium" charset="0"/>
                <a:cs typeface="Franklin Gothic Medium" charset="0"/>
              </a:defRPr>
            </a:lvl1pPr>
          </a:lstStyle>
          <a:p>
            <a:r>
              <a:rPr lang="en-US" sz="3200" dirty="0" err="1" smtClean="0">
                <a:latin typeface="Calibri" panose="020F0502020204030204" pitchFamily="34" charset="0"/>
              </a:rPr>
              <a:t>Muu</a:t>
            </a:r>
            <a:r>
              <a:rPr lang="en-US" sz="3200" dirty="0" smtClean="0">
                <a:latin typeface="Calibri" panose="020F0502020204030204" pitchFamily="34" charset="0"/>
              </a:rPr>
              <a:t> </a:t>
            </a:r>
            <a:r>
              <a:rPr lang="en-US" sz="3200" dirty="0" err="1" smtClean="0">
                <a:latin typeface="Calibri" panose="020F0502020204030204" pitchFamily="34" charset="0"/>
              </a:rPr>
              <a:t>ohjaus</a:t>
            </a:r>
            <a:endParaRPr lang="en-US" sz="3200" dirty="0">
              <a:latin typeface="Calibri" panose="020F0502020204030204" pitchFamily="34" charset="0"/>
            </a:endParaRPr>
          </a:p>
        </p:txBody>
      </p:sp>
      <p:sp>
        <p:nvSpPr>
          <p:cNvPr id="5" name="Content Placeholder 2"/>
          <p:cNvSpPr txBox="1">
            <a:spLocks/>
          </p:cNvSpPr>
          <p:nvPr/>
        </p:nvSpPr>
        <p:spPr>
          <a:xfrm>
            <a:off x="838200" y="1162231"/>
            <a:ext cx="10515600" cy="4351339"/>
          </a:xfrm>
          <a:prstGeom prst="rect">
            <a:avLst/>
          </a:prstGeom>
        </p:spPr>
        <p:txBody>
          <a:bodyPr>
            <a:noAutofit/>
          </a:bodyPr>
          <a:lstStyle>
            <a:lvl1pPr marL="228600" indent="-228600" algn="l" defTabSz="914400" rtl="0" eaLnBrk="1" latinLnBrk="0" hangingPunct="1">
              <a:lnSpc>
                <a:spcPct val="90000"/>
              </a:lnSpc>
              <a:spcBef>
                <a:spcPts val="1000"/>
              </a:spcBef>
              <a:buFont typeface="Arial"/>
              <a:buChar char="•"/>
              <a:defRPr sz="2800" b="0" i="0" kern="1200">
                <a:solidFill>
                  <a:schemeClr val="tx1"/>
                </a:solidFill>
                <a:latin typeface="Franklin Gothic Book" charset="0"/>
                <a:ea typeface="Franklin Gothic Book" charset="0"/>
                <a:cs typeface="Franklin Gothic Book" charset="0"/>
              </a:defRPr>
            </a:lvl1pPr>
            <a:lvl2pPr marL="685800" indent="-228600" algn="l" defTabSz="914400" rtl="0" eaLnBrk="1" latinLnBrk="0" hangingPunct="1">
              <a:lnSpc>
                <a:spcPct val="90000"/>
              </a:lnSpc>
              <a:spcBef>
                <a:spcPts val="500"/>
              </a:spcBef>
              <a:buFont typeface="Arial"/>
              <a:buChar char="•"/>
              <a:defRPr sz="2400" b="0" i="0" kern="1200">
                <a:solidFill>
                  <a:schemeClr val="tx1"/>
                </a:solidFill>
                <a:latin typeface="Franklin Gothic Book" charset="0"/>
                <a:ea typeface="Franklin Gothic Book" charset="0"/>
                <a:cs typeface="Franklin Gothic Book" charset="0"/>
              </a:defRPr>
            </a:lvl2pPr>
            <a:lvl3pPr marL="1143000" indent="-228600" algn="l" defTabSz="914400" rtl="0" eaLnBrk="1" latinLnBrk="0" hangingPunct="1">
              <a:lnSpc>
                <a:spcPct val="90000"/>
              </a:lnSpc>
              <a:spcBef>
                <a:spcPts val="500"/>
              </a:spcBef>
              <a:buFont typeface="Arial"/>
              <a:buChar char="•"/>
              <a:defRPr sz="2000" b="0" i="0" kern="1200">
                <a:solidFill>
                  <a:schemeClr val="tx1"/>
                </a:solidFill>
                <a:latin typeface="Franklin Gothic Book" charset="0"/>
                <a:ea typeface="Franklin Gothic Book" charset="0"/>
                <a:cs typeface="Franklin Gothic Book" charset="0"/>
              </a:defRPr>
            </a:lvl3pPr>
            <a:lvl4pPr marL="1600200" indent="-228600" algn="l" defTabSz="914400" rtl="0" eaLnBrk="1" latinLnBrk="0" hangingPunct="1">
              <a:lnSpc>
                <a:spcPct val="90000"/>
              </a:lnSpc>
              <a:spcBef>
                <a:spcPts val="500"/>
              </a:spcBef>
              <a:buFont typeface="Arial"/>
              <a:buChar char="•"/>
              <a:defRPr sz="1800" b="0" i="0" kern="1200">
                <a:solidFill>
                  <a:schemeClr val="tx1"/>
                </a:solidFill>
                <a:latin typeface="Franklin Gothic Book" charset="0"/>
                <a:ea typeface="Franklin Gothic Book" charset="0"/>
                <a:cs typeface="Franklin Gothic Book" charset="0"/>
              </a:defRPr>
            </a:lvl4pPr>
            <a:lvl5pPr marL="2057400" indent="-228600" algn="l" defTabSz="914400" rtl="0" eaLnBrk="1" latinLnBrk="0" hangingPunct="1">
              <a:lnSpc>
                <a:spcPct val="90000"/>
              </a:lnSpc>
              <a:spcBef>
                <a:spcPts val="500"/>
              </a:spcBef>
              <a:buFont typeface="Arial"/>
              <a:buChar char="•"/>
              <a:defRPr sz="1800" b="0" i="0" kern="1200">
                <a:solidFill>
                  <a:schemeClr val="tx1"/>
                </a:solidFill>
                <a:latin typeface="Franklin Gothic Book" charset="0"/>
                <a:ea typeface="Franklin Gothic Book" charset="0"/>
                <a:cs typeface="Franklin Gothic Book" charset="0"/>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a:lstStyle>
          <a:p>
            <a:pPr marL="0" indent="0">
              <a:buNone/>
            </a:pPr>
            <a:r>
              <a:rPr lang="fi-FI" sz="1700" b="1" dirty="0" smtClean="0">
                <a:latin typeface="Calibri" panose="020F0502020204030204" pitchFamily="34" charset="0"/>
              </a:rPr>
              <a:t>Ulkoinen ohjaus, mm.</a:t>
            </a:r>
          </a:p>
          <a:p>
            <a:pPr>
              <a:buFont typeface="Wingdings" panose="05000000000000000000" pitchFamily="2" charset="2"/>
              <a:buChar char="§"/>
            </a:pPr>
            <a:r>
              <a:rPr lang="fi-FI" sz="1700" dirty="0" smtClean="0">
                <a:latin typeface="Calibri" panose="020F0502020204030204" pitchFamily="34" charset="0"/>
              </a:rPr>
              <a:t>Toimialakohtaiset määräykset ja käytännesäännöt</a:t>
            </a:r>
          </a:p>
          <a:p>
            <a:pPr>
              <a:buFont typeface="Wingdings" panose="05000000000000000000" pitchFamily="2" charset="2"/>
              <a:buChar char="§"/>
            </a:pPr>
            <a:r>
              <a:rPr lang="fi-FI" sz="1700" dirty="0">
                <a:latin typeface="Calibri" panose="020F0502020204030204" pitchFamily="34" charset="0"/>
                <a:hlinkClick r:id="rId2"/>
              </a:rPr>
              <a:t>Tietosuojavaltuutetun ohjeistukset henkilötietojen käsittelyn seurannasta ja valvonnasta</a:t>
            </a:r>
            <a:endParaRPr lang="fi-FI" sz="1700" dirty="0">
              <a:latin typeface="Calibri" panose="020F0502020204030204" pitchFamily="34" charset="0"/>
            </a:endParaRPr>
          </a:p>
          <a:p>
            <a:pPr>
              <a:buFont typeface="Wingdings" panose="05000000000000000000" pitchFamily="2" charset="2"/>
              <a:buChar char="§"/>
            </a:pPr>
            <a:r>
              <a:rPr lang="fi-FI" sz="1700" dirty="0" smtClean="0">
                <a:latin typeface="Calibri" panose="020F0502020204030204" pitchFamily="34" charset="0"/>
                <a:hlinkClick r:id="rId3"/>
              </a:rPr>
              <a:t>VAHTI lokiohje 3/2009</a:t>
            </a:r>
            <a:endParaRPr lang="fi-FI" sz="1700" dirty="0" smtClean="0">
              <a:latin typeface="Calibri" panose="020F0502020204030204" pitchFamily="34" charset="0"/>
            </a:endParaRPr>
          </a:p>
          <a:p>
            <a:pPr>
              <a:buFont typeface="Wingdings" panose="05000000000000000000" pitchFamily="2" charset="2"/>
              <a:buChar char="§"/>
            </a:pPr>
            <a:r>
              <a:rPr lang="fi-FI" sz="1700" dirty="0" smtClean="0">
                <a:latin typeface="Calibri" panose="020F0502020204030204" pitchFamily="34" charset="0"/>
                <a:hlinkClick r:id="rId4"/>
              </a:rPr>
              <a:t>Muut VAHTI-ohjeet</a:t>
            </a:r>
            <a:endParaRPr lang="fi-FI" sz="1700" dirty="0" smtClean="0">
              <a:latin typeface="Calibri" panose="020F0502020204030204" pitchFamily="34" charset="0"/>
            </a:endParaRPr>
          </a:p>
          <a:p>
            <a:pPr>
              <a:buFont typeface="Wingdings" panose="05000000000000000000" pitchFamily="2" charset="2"/>
              <a:buChar char="§"/>
            </a:pPr>
            <a:r>
              <a:rPr lang="fi-FI" sz="1700" dirty="0" smtClean="0">
                <a:latin typeface="Calibri" panose="020F0502020204030204" pitchFamily="34" charset="0"/>
                <a:hlinkClick r:id="rId5"/>
              </a:rPr>
              <a:t>Viestintäviraston ohje 4/2016 </a:t>
            </a:r>
            <a:r>
              <a:rPr lang="fi-FI" sz="1700" dirty="0">
                <a:latin typeface="Calibri" panose="020F0502020204030204" pitchFamily="34" charset="0"/>
                <a:hlinkClick r:id="rId5"/>
              </a:rPr>
              <a:t>Lokien keräys ja käyttö - Ohje lokitietojen tallentamiseen ja hyödyntämiseen</a:t>
            </a:r>
            <a:endParaRPr lang="fi-FI" sz="1700" dirty="0" smtClean="0">
              <a:latin typeface="Calibri" panose="020F0502020204030204" pitchFamily="34" charset="0"/>
            </a:endParaRPr>
          </a:p>
          <a:p>
            <a:pPr>
              <a:buFontTx/>
              <a:buChar char="-"/>
            </a:pPr>
            <a:endParaRPr lang="fi-FI" sz="1700" dirty="0" smtClean="0">
              <a:latin typeface="Calibri" panose="020F0502020204030204" pitchFamily="34" charset="0"/>
            </a:endParaRPr>
          </a:p>
          <a:p>
            <a:pPr marL="0" indent="0">
              <a:buFont typeface="Arial"/>
              <a:buNone/>
            </a:pPr>
            <a:r>
              <a:rPr lang="fi-FI" sz="1700" b="1" dirty="0" smtClean="0">
                <a:latin typeface="Calibri" panose="020F0502020204030204" pitchFamily="34" charset="0"/>
              </a:rPr>
              <a:t>Organisaation omat politiikat/periaatteet, mm.</a:t>
            </a:r>
          </a:p>
          <a:p>
            <a:pPr>
              <a:buFont typeface="Wingdings" panose="05000000000000000000" pitchFamily="2" charset="2"/>
              <a:buChar char="§"/>
            </a:pPr>
            <a:r>
              <a:rPr lang="fi-FI" sz="1700" dirty="0" smtClean="0">
                <a:latin typeface="Calibri" panose="020F0502020204030204" pitchFamily="34" charset="0"/>
              </a:rPr>
              <a:t>Tietoturvapolitiikka ja alempitasoinen ohjeistus</a:t>
            </a:r>
          </a:p>
          <a:p>
            <a:pPr>
              <a:buFont typeface="Wingdings" panose="05000000000000000000" pitchFamily="2" charset="2"/>
              <a:buChar char="§"/>
            </a:pPr>
            <a:r>
              <a:rPr lang="fi-FI" sz="1700" dirty="0" smtClean="0">
                <a:latin typeface="Calibri" panose="020F0502020204030204" pitchFamily="34" charset="0"/>
              </a:rPr>
              <a:t>Tietosuojaperiaatteet </a:t>
            </a:r>
            <a:r>
              <a:rPr lang="fi-FI" sz="1700" dirty="0">
                <a:latin typeface="Calibri" panose="020F0502020204030204" pitchFamily="34" charset="0"/>
              </a:rPr>
              <a:t>ja alempitasoinen ohjeistus</a:t>
            </a:r>
            <a:endParaRPr lang="fi-FI" sz="1700" dirty="0" smtClean="0">
              <a:latin typeface="Calibri" panose="020F0502020204030204" pitchFamily="34" charset="0"/>
            </a:endParaRPr>
          </a:p>
          <a:p>
            <a:pPr>
              <a:buFont typeface="Wingdings" panose="05000000000000000000" pitchFamily="2" charset="2"/>
              <a:buChar char="§"/>
            </a:pPr>
            <a:r>
              <a:rPr lang="fi-FI" sz="1700" dirty="0" smtClean="0">
                <a:latin typeface="Calibri" panose="020F0502020204030204" pitchFamily="34" charset="0"/>
              </a:rPr>
              <a:t>Tiedonluokitteluperiaatteet / tiedonhallintaperiaatteet</a:t>
            </a:r>
          </a:p>
          <a:p>
            <a:pPr>
              <a:buFont typeface="Wingdings" panose="05000000000000000000" pitchFamily="2" charset="2"/>
              <a:buChar char="§"/>
            </a:pPr>
            <a:r>
              <a:rPr lang="fi-FI" sz="1700" dirty="0" smtClean="0">
                <a:latin typeface="Calibri" panose="020F0502020204030204" pitchFamily="34" charset="0"/>
              </a:rPr>
              <a:t>Lokienhallintaperiaatteet</a:t>
            </a:r>
          </a:p>
          <a:p>
            <a:pPr>
              <a:buFont typeface="Wingdings" panose="05000000000000000000" pitchFamily="2" charset="2"/>
              <a:buChar char="§"/>
            </a:pPr>
            <a:r>
              <a:rPr lang="fi-FI" sz="1700" dirty="0" smtClean="0">
                <a:latin typeface="Calibri" panose="020F0502020204030204" pitchFamily="34" charset="0"/>
              </a:rPr>
              <a:t>Häiriönhallintaperiaatteet</a:t>
            </a:r>
          </a:p>
          <a:p>
            <a:pPr>
              <a:buFont typeface="Wingdings" panose="05000000000000000000" pitchFamily="2" charset="2"/>
              <a:buChar char="§"/>
            </a:pPr>
            <a:endParaRPr lang="fi-FI" sz="1700" dirty="0" smtClean="0">
              <a:latin typeface="Calibri" panose="020F0502020204030204" pitchFamily="34" charset="0"/>
            </a:endParaRPr>
          </a:p>
          <a:p>
            <a:pPr marL="0" indent="0">
              <a:buFont typeface="Arial"/>
              <a:buNone/>
            </a:pPr>
            <a:r>
              <a:rPr lang="fi-FI" sz="1700" b="1" dirty="0" smtClean="0">
                <a:latin typeface="Calibri" panose="020F0502020204030204" pitchFamily="34" charset="0"/>
              </a:rPr>
              <a:t>Sopimukset</a:t>
            </a:r>
          </a:p>
        </p:txBody>
      </p:sp>
    </p:spTree>
    <p:extLst>
      <p:ext uri="{BB962C8B-B14F-4D97-AF65-F5344CB8AC3E}">
        <p14:creationId xmlns:p14="http://schemas.microsoft.com/office/powerpoint/2010/main" val="42943425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p:cNvSpPr>
          <p:nvPr/>
        </p:nvSpPr>
        <p:spPr>
          <a:xfrm>
            <a:off x="838200" y="365125"/>
            <a:ext cx="10515600" cy="1325563"/>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Franklin Gothic Medium" charset="0"/>
                <a:ea typeface="Franklin Gothic Medium" charset="0"/>
                <a:cs typeface="Franklin Gothic Medium" charset="0"/>
              </a:defRPr>
            </a:lvl1pPr>
          </a:lstStyle>
          <a:p>
            <a:r>
              <a:rPr lang="en-US" sz="3200" dirty="0" err="1" smtClean="0">
                <a:latin typeface="Calibri" panose="020F0502020204030204" pitchFamily="34" charset="0"/>
              </a:rPr>
              <a:t>Tietosuoja-asetuksen</a:t>
            </a:r>
            <a:r>
              <a:rPr lang="en-US" sz="3200" dirty="0" smtClean="0">
                <a:latin typeface="Calibri" panose="020F0502020204030204" pitchFamily="34" charset="0"/>
              </a:rPr>
              <a:t> ja lokituksen </a:t>
            </a:r>
            <a:r>
              <a:rPr lang="en-US" sz="3200" dirty="0" err="1" smtClean="0">
                <a:latin typeface="Calibri" panose="020F0502020204030204" pitchFamily="34" charset="0"/>
              </a:rPr>
              <a:t>yhtymäkohdat</a:t>
            </a:r>
            <a:endParaRPr lang="en-US" sz="3200" dirty="0">
              <a:latin typeface="Calibri" panose="020F0502020204030204" pitchFamily="34" charset="0"/>
            </a:endParaRPr>
          </a:p>
        </p:txBody>
      </p:sp>
      <p:sp>
        <p:nvSpPr>
          <p:cNvPr id="5" name="Content Placeholder 2"/>
          <p:cNvSpPr txBox="1">
            <a:spLocks/>
          </p:cNvSpPr>
          <p:nvPr/>
        </p:nvSpPr>
        <p:spPr>
          <a:xfrm>
            <a:off x="838200" y="2749451"/>
            <a:ext cx="10515600" cy="4351339"/>
          </a:xfrm>
          <a:prstGeom prst="rect">
            <a:avLst/>
          </a:prstGeom>
        </p:spPr>
        <p:txBody>
          <a:bodyPr>
            <a:normAutofit/>
          </a:bodyPr>
          <a:lstStyle>
            <a:lvl1pPr marL="228600" indent="-228600" algn="l" defTabSz="914400" rtl="0" eaLnBrk="1" latinLnBrk="0" hangingPunct="1">
              <a:lnSpc>
                <a:spcPct val="90000"/>
              </a:lnSpc>
              <a:spcBef>
                <a:spcPts val="1000"/>
              </a:spcBef>
              <a:buFont typeface="Arial"/>
              <a:buChar char="•"/>
              <a:defRPr sz="2800" b="0" i="0" kern="1200">
                <a:solidFill>
                  <a:schemeClr val="tx1"/>
                </a:solidFill>
                <a:latin typeface="Franklin Gothic Book" charset="0"/>
                <a:ea typeface="Franklin Gothic Book" charset="0"/>
                <a:cs typeface="Franklin Gothic Book" charset="0"/>
              </a:defRPr>
            </a:lvl1pPr>
            <a:lvl2pPr marL="685800" indent="-228600" algn="l" defTabSz="914400" rtl="0" eaLnBrk="1" latinLnBrk="0" hangingPunct="1">
              <a:lnSpc>
                <a:spcPct val="90000"/>
              </a:lnSpc>
              <a:spcBef>
                <a:spcPts val="500"/>
              </a:spcBef>
              <a:buFont typeface="Arial"/>
              <a:buChar char="•"/>
              <a:defRPr sz="2400" b="0" i="0" kern="1200">
                <a:solidFill>
                  <a:schemeClr val="tx1"/>
                </a:solidFill>
                <a:latin typeface="Franklin Gothic Book" charset="0"/>
                <a:ea typeface="Franklin Gothic Book" charset="0"/>
                <a:cs typeface="Franklin Gothic Book" charset="0"/>
              </a:defRPr>
            </a:lvl2pPr>
            <a:lvl3pPr marL="1143000" indent="-228600" algn="l" defTabSz="914400" rtl="0" eaLnBrk="1" latinLnBrk="0" hangingPunct="1">
              <a:lnSpc>
                <a:spcPct val="90000"/>
              </a:lnSpc>
              <a:spcBef>
                <a:spcPts val="500"/>
              </a:spcBef>
              <a:buFont typeface="Arial"/>
              <a:buChar char="•"/>
              <a:defRPr sz="2000" b="0" i="0" kern="1200">
                <a:solidFill>
                  <a:schemeClr val="tx1"/>
                </a:solidFill>
                <a:latin typeface="Franklin Gothic Book" charset="0"/>
                <a:ea typeface="Franklin Gothic Book" charset="0"/>
                <a:cs typeface="Franklin Gothic Book" charset="0"/>
              </a:defRPr>
            </a:lvl3pPr>
            <a:lvl4pPr marL="1600200" indent="-228600" algn="l" defTabSz="914400" rtl="0" eaLnBrk="1" latinLnBrk="0" hangingPunct="1">
              <a:lnSpc>
                <a:spcPct val="90000"/>
              </a:lnSpc>
              <a:spcBef>
                <a:spcPts val="500"/>
              </a:spcBef>
              <a:buFont typeface="Arial"/>
              <a:buChar char="•"/>
              <a:defRPr sz="1800" b="0" i="0" kern="1200">
                <a:solidFill>
                  <a:schemeClr val="tx1"/>
                </a:solidFill>
                <a:latin typeface="Franklin Gothic Book" charset="0"/>
                <a:ea typeface="Franklin Gothic Book" charset="0"/>
                <a:cs typeface="Franklin Gothic Book" charset="0"/>
              </a:defRPr>
            </a:lvl4pPr>
            <a:lvl5pPr marL="2057400" indent="-228600" algn="l" defTabSz="914400" rtl="0" eaLnBrk="1" latinLnBrk="0" hangingPunct="1">
              <a:lnSpc>
                <a:spcPct val="90000"/>
              </a:lnSpc>
              <a:spcBef>
                <a:spcPts val="500"/>
              </a:spcBef>
              <a:buFont typeface="Arial"/>
              <a:buChar char="•"/>
              <a:defRPr sz="1800" b="0" i="0" kern="1200">
                <a:solidFill>
                  <a:schemeClr val="tx1"/>
                </a:solidFill>
                <a:latin typeface="Franklin Gothic Book" charset="0"/>
                <a:ea typeface="Franklin Gothic Book" charset="0"/>
                <a:cs typeface="Franklin Gothic Book" charset="0"/>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a:lstStyle>
          <a:p>
            <a:pPr>
              <a:buFont typeface="Wingdings" panose="05000000000000000000" pitchFamily="2" charset="2"/>
              <a:buChar char="§"/>
            </a:pPr>
            <a:r>
              <a:rPr lang="fi-FI" sz="1800" dirty="0" smtClean="0">
                <a:latin typeface="Calibri" panose="020F0502020204030204" pitchFamily="34" charset="0"/>
              </a:rPr>
              <a:t>Henkilötietojen käsittelyn yleiset periaatteet (5 artikla)</a:t>
            </a:r>
          </a:p>
          <a:p>
            <a:pPr marL="342900" indent="-342900">
              <a:buAutoNum type="alphaLcParenR"/>
            </a:pPr>
            <a:r>
              <a:rPr lang="fi-FI" sz="1800" dirty="0" smtClean="0">
                <a:latin typeface="Calibri" panose="020F0502020204030204" pitchFamily="34" charset="0"/>
              </a:rPr>
              <a:t>Henkilötietoja on </a:t>
            </a:r>
            <a:r>
              <a:rPr lang="fi-FI" sz="1800" dirty="0">
                <a:latin typeface="Calibri" panose="020F0502020204030204" pitchFamily="34" charset="0"/>
              </a:rPr>
              <a:t>käsiteltävä lainmukaisesti, asianmukaisesti ja rekisteröidyn kannalta läpinäkyvästi (”</a:t>
            </a:r>
            <a:r>
              <a:rPr lang="fi-FI" sz="1800" u="sng" dirty="0">
                <a:latin typeface="Calibri" panose="020F0502020204030204" pitchFamily="34" charset="0"/>
              </a:rPr>
              <a:t>lainmukaisuus, kohtuullisuus ja läpinäkyvyys</a:t>
            </a:r>
            <a:r>
              <a:rPr lang="fi-FI" sz="1800" dirty="0">
                <a:latin typeface="Calibri" panose="020F0502020204030204" pitchFamily="34" charset="0"/>
              </a:rPr>
              <a:t>”); </a:t>
            </a:r>
            <a:endParaRPr lang="fi-FI" sz="1800" dirty="0" smtClean="0">
              <a:latin typeface="Calibri" panose="020F0502020204030204" pitchFamily="34" charset="0"/>
            </a:endParaRPr>
          </a:p>
          <a:p>
            <a:pPr marL="342900" indent="-342900">
              <a:buAutoNum type="alphaLcParenR"/>
            </a:pPr>
            <a:r>
              <a:rPr lang="fi-FI" sz="1800" dirty="0" smtClean="0">
                <a:latin typeface="Calibri" panose="020F0502020204030204" pitchFamily="34" charset="0"/>
              </a:rPr>
              <a:t>Henkilötiedot on </a:t>
            </a:r>
            <a:r>
              <a:rPr lang="fi-FI" sz="1800" dirty="0">
                <a:latin typeface="Calibri" panose="020F0502020204030204" pitchFamily="34" charset="0"/>
              </a:rPr>
              <a:t>kerättävä tiettyä, nimenomaista ja laillista tarkoitusta varten, eikä niitä saa käsitellä myöhemmin näiden tarkoitusten kanssa </a:t>
            </a:r>
            <a:r>
              <a:rPr lang="fi-FI" sz="1800" dirty="0" err="1" smtClean="0">
                <a:latin typeface="Calibri" panose="020F0502020204030204" pitchFamily="34" charset="0"/>
              </a:rPr>
              <a:t>yhteensopimattomalla</a:t>
            </a:r>
            <a:r>
              <a:rPr lang="fi-FI" sz="1800" dirty="0" smtClean="0">
                <a:latin typeface="Calibri" panose="020F0502020204030204" pitchFamily="34" charset="0"/>
              </a:rPr>
              <a:t> tavalla (”</a:t>
            </a:r>
            <a:r>
              <a:rPr lang="fi-FI" sz="1800" u="sng" dirty="0">
                <a:latin typeface="Calibri" panose="020F0502020204030204" pitchFamily="34" charset="0"/>
              </a:rPr>
              <a:t>käyttötarkoitussidonnaisuus</a:t>
            </a:r>
            <a:r>
              <a:rPr lang="fi-FI" sz="1800" dirty="0" smtClean="0">
                <a:latin typeface="Calibri" panose="020F0502020204030204" pitchFamily="34" charset="0"/>
              </a:rPr>
              <a:t>”);</a:t>
            </a:r>
          </a:p>
          <a:p>
            <a:pPr marL="342900" indent="-342900">
              <a:buAutoNum type="alphaLcParenR"/>
            </a:pPr>
            <a:r>
              <a:rPr lang="fi-FI" sz="1800" dirty="0" smtClean="0">
                <a:latin typeface="Calibri" panose="020F0502020204030204" pitchFamily="34" charset="0"/>
              </a:rPr>
              <a:t>Henkilötietoja </a:t>
            </a:r>
            <a:r>
              <a:rPr lang="fi-FI" sz="1800" dirty="0">
                <a:latin typeface="Calibri" panose="020F0502020204030204" pitchFamily="34" charset="0"/>
              </a:rPr>
              <a:t>on käsiteltävä tavalla, jolla varmistetaan henkilötietojen asianmukainen turvallisuus, mukaan lukien </a:t>
            </a:r>
            <a:r>
              <a:rPr lang="fi-FI" sz="1800" dirty="0" smtClean="0">
                <a:latin typeface="Calibri" panose="020F0502020204030204" pitchFamily="34" charset="0"/>
              </a:rPr>
              <a:t>suojaaminen </a:t>
            </a:r>
            <a:r>
              <a:rPr lang="fi-FI" sz="1800" dirty="0">
                <a:latin typeface="Calibri" panose="020F0502020204030204" pitchFamily="34" charset="0"/>
              </a:rPr>
              <a:t>luvattomalta ja lainvastaiselta käsittelyltä sekä vahingossa tapahtuvalta häviämiseltä, tuhoutumiselta tai vahingoittumiselta käyttäen asianmukaisia teknisiä tai organisatorisia toimia (”</a:t>
            </a:r>
            <a:r>
              <a:rPr lang="fi-FI" sz="1800" u="sng" dirty="0">
                <a:latin typeface="Calibri" panose="020F0502020204030204" pitchFamily="34" charset="0"/>
              </a:rPr>
              <a:t>eheys ja </a:t>
            </a:r>
            <a:r>
              <a:rPr lang="fi-FI" sz="1800" u="sng" dirty="0" smtClean="0">
                <a:latin typeface="Calibri" panose="020F0502020204030204" pitchFamily="34" charset="0"/>
              </a:rPr>
              <a:t>luottamuksellisuus</a:t>
            </a:r>
            <a:r>
              <a:rPr lang="fi-FI" sz="1800" dirty="0" smtClean="0">
                <a:latin typeface="Calibri" panose="020F0502020204030204" pitchFamily="34" charset="0"/>
              </a:rPr>
              <a:t>”);</a:t>
            </a:r>
          </a:p>
          <a:p>
            <a:pPr>
              <a:buFont typeface="Wingdings" panose="05000000000000000000" pitchFamily="2" charset="2"/>
              <a:buChar char="§"/>
            </a:pPr>
            <a:r>
              <a:rPr lang="fi-FI" sz="1800" u="sng" dirty="0" smtClean="0">
                <a:latin typeface="Calibri" panose="020F0502020204030204" pitchFamily="34" charset="0"/>
              </a:rPr>
              <a:t>Rekisterinpitäjä </a:t>
            </a:r>
            <a:r>
              <a:rPr lang="fi-FI" sz="1800" u="sng" dirty="0">
                <a:latin typeface="Calibri" panose="020F0502020204030204" pitchFamily="34" charset="0"/>
              </a:rPr>
              <a:t>vastaa siitä, ja sen on pystyttävä osoittamaan se, että </a:t>
            </a:r>
            <a:r>
              <a:rPr lang="fi-FI" sz="1800" u="sng" dirty="0" smtClean="0">
                <a:latin typeface="Calibri" panose="020F0502020204030204" pitchFamily="34" charset="0"/>
              </a:rPr>
              <a:t>näitä velvoitteita on noudatettu (”osoitusvelvollisuus”)</a:t>
            </a:r>
            <a:r>
              <a:rPr lang="fi-FI" sz="1800" dirty="0" smtClean="0">
                <a:latin typeface="Calibri" panose="020F0502020204030204" pitchFamily="34" charset="0"/>
              </a:rPr>
              <a:t>.</a:t>
            </a:r>
            <a:endParaRPr lang="en-US" sz="1800" dirty="0">
              <a:latin typeface="Calibri" panose="020F0502020204030204" pitchFamily="34" charset="0"/>
            </a:endParaRPr>
          </a:p>
        </p:txBody>
      </p:sp>
      <p:sp>
        <p:nvSpPr>
          <p:cNvPr id="2" name="TextBox 1"/>
          <p:cNvSpPr txBox="1"/>
          <p:nvPr/>
        </p:nvSpPr>
        <p:spPr>
          <a:xfrm>
            <a:off x="838199" y="1093509"/>
            <a:ext cx="8701727" cy="1477328"/>
          </a:xfrm>
          <a:prstGeom prst="rect">
            <a:avLst/>
          </a:prstGeom>
          <a:solidFill>
            <a:srgbClr val="002060"/>
          </a:solidFill>
        </p:spPr>
        <p:txBody>
          <a:bodyPr wrap="square" rtlCol="0">
            <a:spAutoFit/>
          </a:bodyPr>
          <a:lstStyle/>
          <a:p>
            <a:pPr algn="ctr"/>
            <a:r>
              <a:rPr lang="fi-FI" i="1" dirty="0">
                <a:solidFill>
                  <a:schemeClr val="bg1"/>
                </a:solidFill>
                <a:latin typeface="Calibri" panose="020F0502020204030204" pitchFamily="34" charset="0"/>
              </a:rPr>
              <a:t>Ottaen huomioon käsittelyn luonne, laajuus, asiayhteys ja tarkoitukset sekä luonnollisten henkilöiden oikeuksiin ja vapauksiin kohdistuvat, todennäköisyydeltään ja vakavuudeltaan vaihtelevat riskit </a:t>
            </a:r>
            <a:r>
              <a:rPr lang="fi-FI" i="1" u="sng" dirty="0">
                <a:solidFill>
                  <a:schemeClr val="bg1"/>
                </a:solidFill>
                <a:latin typeface="Calibri" panose="020F0502020204030204" pitchFamily="34" charset="0"/>
              </a:rPr>
              <a:t>rekisterinpitäjän on toteutettava tarvittavat tekniset ja organisatoriset toimenpiteet</a:t>
            </a:r>
            <a:r>
              <a:rPr lang="fi-FI" i="1" dirty="0">
                <a:solidFill>
                  <a:schemeClr val="bg1"/>
                </a:solidFill>
                <a:latin typeface="Calibri" panose="020F0502020204030204" pitchFamily="34" charset="0"/>
              </a:rPr>
              <a:t>, joilla voidaan varmistaa ja osoittaa, että käsittelyssä noudatetaan tietosuoja-asetusta. Näitä toimenpiteitä on tarkistettava ja päivitettävä tarvittaessa</a:t>
            </a:r>
            <a:r>
              <a:rPr lang="fi-FI" i="1" dirty="0" smtClean="0">
                <a:solidFill>
                  <a:schemeClr val="bg1"/>
                </a:solidFill>
                <a:latin typeface="Calibri" panose="020F0502020204030204" pitchFamily="34" charset="0"/>
              </a:rPr>
              <a:t>.</a:t>
            </a:r>
            <a:endParaRPr lang="en-US" i="1" dirty="0">
              <a:solidFill>
                <a:schemeClr val="bg1"/>
              </a:solidFill>
            </a:endParaRPr>
          </a:p>
        </p:txBody>
      </p:sp>
    </p:spTree>
    <p:extLst>
      <p:ext uri="{BB962C8B-B14F-4D97-AF65-F5344CB8AC3E}">
        <p14:creationId xmlns:p14="http://schemas.microsoft.com/office/powerpoint/2010/main" val="171299944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p:cNvSpPr>
          <p:nvPr/>
        </p:nvSpPr>
        <p:spPr>
          <a:xfrm>
            <a:off x="838200" y="365125"/>
            <a:ext cx="10515600" cy="1325563"/>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Franklin Gothic Medium" charset="0"/>
                <a:ea typeface="Franklin Gothic Medium" charset="0"/>
                <a:cs typeface="Franklin Gothic Medium" charset="0"/>
              </a:defRPr>
            </a:lvl1pPr>
          </a:lstStyle>
          <a:p>
            <a:r>
              <a:rPr lang="en-US" sz="3200" dirty="0" err="1">
                <a:latin typeface="Calibri" panose="020F0502020204030204" pitchFamily="34" charset="0"/>
              </a:rPr>
              <a:t>Tietosuoja-asetuksen</a:t>
            </a:r>
            <a:r>
              <a:rPr lang="en-US" sz="3200" dirty="0">
                <a:latin typeface="Calibri" panose="020F0502020204030204" pitchFamily="34" charset="0"/>
              </a:rPr>
              <a:t> ja lokituksen </a:t>
            </a:r>
            <a:r>
              <a:rPr lang="en-US" sz="3200" dirty="0" err="1">
                <a:latin typeface="Calibri" panose="020F0502020204030204" pitchFamily="34" charset="0"/>
              </a:rPr>
              <a:t>yhtymäkohdat</a:t>
            </a:r>
            <a:endParaRPr lang="en-US" sz="3200" dirty="0">
              <a:latin typeface="Calibri" panose="020F0502020204030204" pitchFamily="34" charset="0"/>
            </a:endParaRPr>
          </a:p>
        </p:txBody>
      </p:sp>
      <p:sp>
        <p:nvSpPr>
          <p:cNvPr id="5" name="Content Placeholder 2"/>
          <p:cNvSpPr txBox="1">
            <a:spLocks/>
          </p:cNvSpPr>
          <p:nvPr/>
        </p:nvSpPr>
        <p:spPr>
          <a:xfrm>
            <a:off x="838200" y="1571100"/>
            <a:ext cx="10515600" cy="4351339"/>
          </a:xfrm>
          <a:prstGeom prst="rect">
            <a:avLst/>
          </a:prstGeom>
        </p:spPr>
        <p:txBody>
          <a:bodyPr>
            <a:noAutofit/>
          </a:bodyPr>
          <a:lstStyle>
            <a:lvl1pPr marL="228600" indent="-228600" algn="l" defTabSz="914400" rtl="0" eaLnBrk="1" latinLnBrk="0" hangingPunct="1">
              <a:lnSpc>
                <a:spcPct val="90000"/>
              </a:lnSpc>
              <a:spcBef>
                <a:spcPts val="1000"/>
              </a:spcBef>
              <a:buFont typeface="Arial"/>
              <a:buChar char="•"/>
              <a:defRPr sz="2800" b="0" i="0" kern="1200">
                <a:solidFill>
                  <a:schemeClr val="tx1"/>
                </a:solidFill>
                <a:latin typeface="Franklin Gothic Book" charset="0"/>
                <a:ea typeface="Franklin Gothic Book" charset="0"/>
                <a:cs typeface="Franklin Gothic Book" charset="0"/>
              </a:defRPr>
            </a:lvl1pPr>
            <a:lvl2pPr marL="685800" indent="-228600" algn="l" defTabSz="914400" rtl="0" eaLnBrk="1" latinLnBrk="0" hangingPunct="1">
              <a:lnSpc>
                <a:spcPct val="90000"/>
              </a:lnSpc>
              <a:spcBef>
                <a:spcPts val="500"/>
              </a:spcBef>
              <a:buFont typeface="Arial"/>
              <a:buChar char="•"/>
              <a:defRPr sz="2400" b="0" i="0" kern="1200">
                <a:solidFill>
                  <a:schemeClr val="tx1"/>
                </a:solidFill>
                <a:latin typeface="Franklin Gothic Book" charset="0"/>
                <a:ea typeface="Franklin Gothic Book" charset="0"/>
                <a:cs typeface="Franklin Gothic Book" charset="0"/>
              </a:defRPr>
            </a:lvl2pPr>
            <a:lvl3pPr marL="1143000" indent="-228600" algn="l" defTabSz="914400" rtl="0" eaLnBrk="1" latinLnBrk="0" hangingPunct="1">
              <a:lnSpc>
                <a:spcPct val="90000"/>
              </a:lnSpc>
              <a:spcBef>
                <a:spcPts val="500"/>
              </a:spcBef>
              <a:buFont typeface="Arial"/>
              <a:buChar char="•"/>
              <a:defRPr sz="2000" b="0" i="0" kern="1200">
                <a:solidFill>
                  <a:schemeClr val="tx1"/>
                </a:solidFill>
                <a:latin typeface="Franklin Gothic Book" charset="0"/>
                <a:ea typeface="Franklin Gothic Book" charset="0"/>
                <a:cs typeface="Franklin Gothic Book" charset="0"/>
              </a:defRPr>
            </a:lvl3pPr>
            <a:lvl4pPr marL="1600200" indent="-228600" algn="l" defTabSz="914400" rtl="0" eaLnBrk="1" latinLnBrk="0" hangingPunct="1">
              <a:lnSpc>
                <a:spcPct val="90000"/>
              </a:lnSpc>
              <a:spcBef>
                <a:spcPts val="500"/>
              </a:spcBef>
              <a:buFont typeface="Arial"/>
              <a:buChar char="•"/>
              <a:defRPr sz="1800" b="0" i="0" kern="1200">
                <a:solidFill>
                  <a:schemeClr val="tx1"/>
                </a:solidFill>
                <a:latin typeface="Franklin Gothic Book" charset="0"/>
                <a:ea typeface="Franklin Gothic Book" charset="0"/>
                <a:cs typeface="Franklin Gothic Book" charset="0"/>
              </a:defRPr>
            </a:lvl4pPr>
            <a:lvl5pPr marL="2057400" indent="-228600" algn="l" defTabSz="914400" rtl="0" eaLnBrk="1" latinLnBrk="0" hangingPunct="1">
              <a:lnSpc>
                <a:spcPct val="90000"/>
              </a:lnSpc>
              <a:spcBef>
                <a:spcPts val="500"/>
              </a:spcBef>
              <a:buFont typeface="Arial"/>
              <a:buChar char="•"/>
              <a:defRPr sz="1800" b="0" i="0" kern="1200">
                <a:solidFill>
                  <a:schemeClr val="tx1"/>
                </a:solidFill>
                <a:latin typeface="Franklin Gothic Book" charset="0"/>
                <a:ea typeface="Franklin Gothic Book" charset="0"/>
                <a:cs typeface="Franklin Gothic Book" charset="0"/>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a:lstStyle>
          <a:p>
            <a:pPr>
              <a:buFont typeface="Wingdings" panose="05000000000000000000" pitchFamily="2" charset="2"/>
              <a:buChar char="§"/>
            </a:pPr>
            <a:r>
              <a:rPr lang="fi-FI" sz="2000" dirty="0">
                <a:latin typeface="Calibri" panose="020F0502020204030204" pitchFamily="34" charset="0"/>
              </a:rPr>
              <a:t>Tiedonantovelvollisuus (13 artikla): </a:t>
            </a:r>
            <a:r>
              <a:rPr lang="fi-FI" sz="2000" dirty="0" smtClean="0">
                <a:latin typeface="Calibri" panose="020F0502020204030204" pitchFamily="34" charset="0"/>
              </a:rPr>
              <a:t>Lokitietojen säilytysaikojen ilmoittaminen</a:t>
            </a:r>
            <a:endParaRPr lang="en-US" sz="2000" dirty="0">
              <a:latin typeface="Calibri" panose="020F0502020204030204" pitchFamily="34" charset="0"/>
            </a:endParaRPr>
          </a:p>
          <a:p>
            <a:pPr>
              <a:buFont typeface="Wingdings" panose="05000000000000000000" pitchFamily="2" charset="2"/>
              <a:buChar char="§"/>
            </a:pPr>
            <a:r>
              <a:rPr lang="fi-FI" sz="2000" dirty="0" smtClean="0">
                <a:latin typeface="Calibri" panose="020F0502020204030204" pitchFamily="34" charset="0"/>
              </a:rPr>
              <a:t>Oikeus tiedon poistamiseen (15 artikla)</a:t>
            </a:r>
          </a:p>
          <a:p>
            <a:pPr lvl="1">
              <a:buFont typeface="Wingdings" panose="05000000000000000000" pitchFamily="2" charset="2"/>
              <a:buChar char="§"/>
            </a:pPr>
            <a:r>
              <a:rPr lang="fi-FI" sz="1600" dirty="0" smtClean="0">
                <a:latin typeface="Calibri" panose="020F0502020204030204" pitchFamily="34" charset="0"/>
              </a:rPr>
              <a:t>Huom! Rekisterinpitäjän </a:t>
            </a:r>
            <a:r>
              <a:rPr lang="fi-FI" sz="1600" dirty="0">
                <a:latin typeface="Calibri" panose="020F0502020204030204" pitchFamily="34" charset="0"/>
              </a:rPr>
              <a:t>käyttäjien suorittamasta henkilötiedon käsittelystä syntyvät lokitiedot eivät kuulu tietosuoja-asetuksen 15 artiklan tarkoittaman tarkastusoikeuden </a:t>
            </a:r>
            <a:r>
              <a:rPr lang="fi-FI" sz="1600" dirty="0" smtClean="0">
                <a:latin typeface="Calibri" panose="020F0502020204030204" pitchFamily="34" charset="0"/>
              </a:rPr>
              <a:t>piiriin (vrt. tietosuojavaltuutetun ohje (12.11.2012))</a:t>
            </a:r>
          </a:p>
          <a:p>
            <a:pPr>
              <a:buFont typeface="Wingdings" panose="05000000000000000000" pitchFamily="2" charset="2"/>
              <a:buChar char="§"/>
            </a:pPr>
            <a:r>
              <a:rPr lang="fi-FI" sz="2000" dirty="0" smtClean="0">
                <a:latin typeface="Calibri" panose="020F0502020204030204" pitchFamily="34" charset="0"/>
              </a:rPr>
              <a:t>Privacy by Design (25 artikla): Rekisterinpitäjän </a:t>
            </a:r>
            <a:r>
              <a:rPr lang="fi-FI" sz="2000" dirty="0">
                <a:latin typeface="Calibri" panose="020F0502020204030204" pitchFamily="34" charset="0"/>
              </a:rPr>
              <a:t>on toteutettava asianmukaiset tekniset ja organisatoriset toimenpiteet, joilla varmistetaan, että </a:t>
            </a:r>
            <a:r>
              <a:rPr lang="fi-FI" sz="2000" u="sng" dirty="0">
                <a:latin typeface="Calibri" panose="020F0502020204030204" pitchFamily="34" charset="0"/>
              </a:rPr>
              <a:t>oletusarvoisesti käsitellään vain käsittelyn kunkin erityisen tarkoituksen kannalta tarpeellisia henkilötietoja</a:t>
            </a:r>
            <a:r>
              <a:rPr lang="fi-FI" sz="2000" dirty="0">
                <a:latin typeface="Calibri" panose="020F0502020204030204" pitchFamily="34" charset="0"/>
              </a:rPr>
              <a:t>. Tämä velvollisuus koskee kerättyjen henkilötietojen määriä, käsittelyn laajuutta, säilytysaikaa ja saatavilla oloa. </a:t>
            </a:r>
            <a:endParaRPr lang="fi-FI" sz="2000" dirty="0" smtClean="0">
              <a:latin typeface="Calibri" panose="020F0502020204030204" pitchFamily="34" charset="0"/>
            </a:endParaRPr>
          </a:p>
          <a:p>
            <a:pPr>
              <a:buFont typeface="Wingdings" panose="05000000000000000000" pitchFamily="2" charset="2"/>
              <a:buChar char="§"/>
            </a:pPr>
            <a:r>
              <a:rPr lang="fi-FI" sz="2000" dirty="0" smtClean="0">
                <a:latin typeface="Calibri" panose="020F0502020204030204" pitchFamily="34" charset="0"/>
              </a:rPr>
              <a:t>Henkilötietoihin </a:t>
            </a:r>
            <a:r>
              <a:rPr lang="fi-FI" sz="2000" dirty="0">
                <a:latin typeface="Calibri" panose="020F0502020204030204" pitchFamily="34" charset="0"/>
              </a:rPr>
              <a:t>kohdistuneista tietoturvaloukkauksesta ilmoittaminen valvontaviranomaiselle (33-34 artiklat)</a:t>
            </a:r>
          </a:p>
          <a:p>
            <a:pPr lvl="1">
              <a:buFont typeface="Wingdings" panose="05000000000000000000" pitchFamily="2" charset="2"/>
              <a:buChar char="§"/>
            </a:pPr>
            <a:r>
              <a:rPr lang="fi-FI" sz="1600" dirty="0">
                <a:latin typeface="Calibri" panose="020F0502020204030204" pitchFamily="34" charset="0"/>
              </a:rPr>
              <a:t>Havainnointi</a:t>
            </a:r>
          </a:p>
          <a:p>
            <a:pPr lvl="1">
              <a:buFont typeface="Wingdings" panose="05000000000000000000" pitchFamily="2" charset="2"/>
              <a:buChar char="§"/>
            </a:pPr>
            <a:r>
              <a:rPr lang="fi-FI" sz="1600" dirty="0">
                <a:latin typeface="Calibri" panose="020F0502020204030204" pitchFamily="34" charset="0"/>
              </a:rPr>
              <a:t>Rajoittaminen</a:t>
            </a:r>
          </a:p>
          <a:p>
            <a:pPr lvl="1">
              <a:buFont typeface="Wingdings" panose="05000000000000000000" pitchFamily="2" charset="2"/>
              <a:buChar char="§"/>
            </a:pPr>
            <a:r>
              <a:rPr lang="fi-FI" sz="1600" dirty="0">
                <a:latin typeface="Calibri" panose="020F0502020204030204" pitchFamily="34" charset="0"/>
              </a:rPr>
              <a:t>Tutkinta</a:t>
            </a:r>
          </a:p>
          <a:p>
            <a:pPr lvl="1">
              <a:buFont typeface="Wingdings" panose="05000000000000000000" pitchFamily="2" charset="2"/>
              <a:buChar char="§"/>
            </a:pPr>
            <a:r>
              <a:rPr lang="fi-FI" sz="1600" dirty="0">
                <a:latin typeface="Calibri" panose="020F0502020204030204" pitchFamily="34" charset="0"/>
              </a:rPr>
              <a:t>Dokumentointi</a:t>
            </a:r>
          </a:p>
          <a:p>
            <a:pPr lvl="1">
              <a:buFont typeface="Wingdings" panose="05000000000000000000" pitchFamily="2" charset="2"/>
              <a:buChar char="§"/>
            </a:pPr>
            <a:r>
              <a:rPr lang="fi-FI" sz="1600" dirty="0">
                <a:latin typeface="Calibri" panose="020F0502020204030204" pitchFamily="34" charset="0"/>
              </a:rPr>
              <a:t>Päätös ilmoituksen tekemisestä</a:t>
            </a:r>
          </a:p>
          <a:p>
            <a:pPr>
              <a:buFont typeface="Wingdings" panose="05000000000000000000" pitchFamily="2" charset="2"/>
              <a:buChar char="§"/>
            </a:pPr>
            <a:endParaRPr lang="fi-FI" sz="2000" dirty="0" smtClean="0">
              <a:latin typeface="Calibri" panose="020F0502020204030204" pitchFamily="34" charset="0"/>
            </a:endParaRPr>
          </a:p>
        </p:txBody>
      </p:sp>
    </p:spTree>
    <p:extLst>
      <p:ext uri="{BB962C8B-B14F-4D97-AF65-F5344CB8AC3E}">
        <p14:creationId xmlns:p14="http://schemas.microsoft.com/office/powerpoint/2010/main" val="256248808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p:cNvSpPr>
          <p:nvPr/>
        </p:nvSpPr>
        <p:spPr>
          <a:xfrm>
            <a:off x="838200" y="365125"/>
            <a:ext cx="10515600" cy="1325563"/>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Franklin Gothic Medium" charset="0"/>
                <a:ea typeface="Franklin Gothic Medium" charset="0"/>
                <a:cs typeface="Franklin Gothic Medium" charset="0"/>
              </a:defRPr>
            </a:lvl1pPr>
          </a:lstStyle>
          <a:p>
            <a:r>
              <a:rPr lang="en-US" sz="3200" dirty="0" err="1">
                <a:latin typeface="Calibri" panose="020F0502020204030204" pitchFamily="34" charset="0"/>
              </a:rPr>
              <a:t>Tietosuoja-asetuksen</a:t>
            </a:r>
            <a:r>
              <a:rPr lang="en-US" sz="3200" dirty="0">
                <a:latin typeface="Calibri" panose="020F0502020204030204" pitchFamily="34" charset="0"/>
              </a:rPr>
              <a:t> ja lokituksen </a:t>
            </a:r>
            <a:r>
              <a:rPr lang="en-US" sz="3200" dirty="0" err="1">
                <a:latin typeface="Calibri" panose="020F0502020204030204" pitchFamily="34" charset="0"/>
              </a:rPr>
              <a:t>yhtymäkohdat</a:t>
            </a:r>
            <a:endParaRPr lang="en-US" sz="3200" dirty="0">
              <a:latin typeface="Calibri" panose="020F0502020204030204" pitchFamily="34" charset="0"/>
            </a:endParaRPr>
          </a:p>
        </p:txBody>
      </p:sp>
      <p:sp>
        <p:nvSpPr>
          <p:cNvPr id="5" name="Content Placeholder 2"/>
          <p:cNvSpPr txBox="1">
            <a:spLocks/>
          </p:cNvSpPr>
          <p:nvPr/>
        </p:nvSpPr>
        <p:spPr>
          <a:xfrm>
            <a:off x="838200" y="1825625"/>
            <a:ext cx="10515600" cy="4351339"/>
          </a:xfrm>
          <a:prstGeom prst="rect">
            <a:avLst/>
          </a:prstGeom>
        </p:spPr>
        <p:txBody>
          <a:bodyPr>
            <a:normAutofit lnSpcReduction="10000"/>
          </a:bodyPr>
          <a:lstStyle>
            <a:lvl1pPr marL="228600" indent="-228600" algn="l" defTabSz="914400" rtl="0" eaLnBrk="1" latinLnBrk="0" hangingPunct="1">
              <a:lnSpc>
                <a:spcPct val="90000"/>
              </a:lnSpc>
              <a:spcBef>
                <a:spcPts val="1000"/>
              </a:spcBef>
              <a:buFont typeface="Arial"/>
              <a:buChar char="•"/>
              <a:defRPr sz="2800" b="0" i="0" kern="1200">
                <a:solidFill>
                  <a:schemeClr val="tx1"/>
                </a:solidFill>
                <a:latin typeface="Franklin Gothic Book" charset="0"/>
                <a:ea typeface="Franklin Gothic Book" charset="0"/>
                <a:cs typeface="Franklin Gothic Book" charset="0"/>
              </a:defRPr>
            </a:lvl1pPr>
            <a:lvl2pPr marL="685800" indent="-228600" algn="l" defTabSz="914400" rtl="0" eaLnBrk="1" latinLnBrk="0" hangingPunct="1">
              <a:lnSpc>
                <a:spcPct val="90000"/>
              </a:lnSpc>
              <a:spcBef>
                <a:spcPts val="500"/>
              </a:spcBef>
              <a:buFont typeface="Arial"/>
              <a:buChar char="•"/>
              <a:defRPr sz="2400" b="0" i="0" kern="1200">
                <a:solidFill>
                  <a:schemeClr val="tx1"/>
                </a:solidFill>
                <a:latin typeface="Franklin Gothic Book" charset="0"/>
                <a:ea typeface="Franklin Gothic Book" charset="0"/>
                <a:cs typeface="Franklin Gothic Book" charset="0"/>
              </a:defRPr>
            </a:lvl2pPr>
            <a:lvl3pPr marL="1143000" indent="-228600" algn="l" defTabSz="914400" rtl="0" eaLnBrk="1" latinLnBrk="0" hangingPunct="1">
              <a:lnSpc>
                <a:spcPct val="90000"/>
              </a:lnSpc>
              <a:spcBef>
                <a:spcPts val="500"/>
              </a:spcBef>
              <a:buFont typeface="Arial"/>
              <a:buChar char="•"/>
              <a:defRPr sz="2000" b="0" i="0" kern="1200">
                <a:solidFill>
                  <a:schemeClr val="tx1"/>
                </a:solidFill>
                <a:latin typeface="Franklin Gothic Book" charset="0"/>
                <a:ea typeface="Franklin Gothic Book" charset="0"/>
                <a:cs typeface="Franklin Gothic Book" charset="0"/>
              </a:defRPr>
            </a:lvl3pPr>
            <a:lvl4pPr marL="1600200" indent="-228600" algn="l" defTabSz="914400" rtl="0" eaLnBrk="1" latinLnBrk="0" hangingPunct="1">
              <a:lnSpc>
                <a:spcPct val="90000"/>
              </a:lnSpc>
              <a:spcBef>
                <a:spcPts val="500"/>
              </a:spcBef>
              <a:buFont typeface="Arial"/>
              <a:buChar char="•"/>
              <a:defRPr sz="1800" b="0" i="0" kern="1200">
                <a:solidFill>
                  <a:schemeClr val="tx1"/>
                </a:solidFill>
                <a:latin typeface="Franklin Gothic Book" charset="0"/>
                <a:ea typeface="Franklin Gothic Book" charset="0"/>
                <a:cs typeface="Franklin Gothic Book" charset="0"/>
              </a:defRPr>
            </a:lvl4pPr>
            <a:lvl5pPr marL="2057400" indent="-228600" algn="l" defTabSz="914400" rtl="0" eaLnBrk="1" latinLnBrk="0" hangingPunct="1">
              <a:lnSpc>
                <a:spcPct val="90000"/>
              </a:lnSpc>
              <a:spcBef>
                <a:spcPts val="500"/>
              </a:spcBef>
              <a:buFont typeface="Arial"/>
              <a:buChar char="•"/>
              <a:defRPr sz="1800" b="0" i="0" kern="1200">
                <a:solidFill>
                  <a:schemeClr val="tx1"/>
                </a:solidFill>
                <a:latin typeface="Franklin Gothic Book" charset="0"/>
                <a:ea typeface="Franklin Gothic Book" charset="0"/>
                <a:cs typeface="Franklin Gothic Book" charset="0"/>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a:lstStyle>
          <a:p>
            <a:pPr>
              <a:spcBef>
                <a:spcPts val="1200"/>
              </a:spcBef>
              <a:buFont typeface="Wingdings" panose="05000000000000000000" pitchFamily="2" charset="2"/>
              <a:buChar char="§"/>
            </a:pPr>
            <a:r>
              <a:rPr lang="fi-FI" sz="1800" dirty="0" smtClean="0">
                <a:latin typeface="Calibri" panose="020F0502020204030204" pitchFamily="34" charset="0"/>
              </a:rPr>
              <a:t>Käsittelyn turvallisuus (32 artikla): Ottaen </a:t>
            </a:r>
            <a:r>
              <a:rPr lang="fi-FI" sz="1800" dirty="0">
                <a:latin typeface="Calibri" panose="020F0502020204030204" pitchFamily="34" charset="0"/>
              </a:rPr>
              <a:t>huomioon uusin tekniikka ja toteuttamiskustannukset, käsittelyn luonne, laajuus, asiayhteys ja tarkoitukset sekä luonnollisten henkilöiden oikeuksiin ja vapauksiin kohdistuvat, todennäköisyydeltään ja vakavuudeltaan vaihtelevat riskit rekisterinpitäjän ja henkilötietojen käsittelijän on </a:t>
            </a:r>
            <a:r>
              <a:rPr lang="fi-FI" sz="1800" u="sng" dirty="0">
                <a:latin typeface="Calibri" panose="020F0502020204030204" pitchFamily="34" charset="0"/>
              </a:rPr>
              <a:t>toteutettava riskiä vastaavan turvallisuustason varmistamiseksi asianmukaiset tekniset ja organisatoriset toimenpiteet</a:t>
            </a:r>
            <a:r>
              <a:rPr lang="fi-FI" sz="1800" dirty="0">
                <a:latin typeface="Calibri" panose="020F0502020204030204" pitchFamily="34" charset="0"/>
              </a:rPr>
              <a:t>, kuten </a:t>
            </a:r>
            <a:endParaRPr lang="fi-FI" sz="1800" dirty="0" smtClean="0">
              <a:latin typeface="Calibri" panose="020F0502020204030204" pitchFamily="34" charset="0"/>
            </a:endParaRPr>
          </a:p>
          <a:p>
            <a:pPr marL="536575" indent="-273050">
              <a:spcBef>
                <a:spcPts val="1200"/>
              </a:spcBef>
              <a:buFont typeface="+mj-lt"/>
              <a:buAutoNum type="alphaLcPeriod"/>
            </a:pPr>
            <a:r>
              <a:rPr lang="fi-FI" sz="1800" dirty="0" smtClean="0">
                <a:latin typeface="Calibri" panose="020F0502020204030204" pitchFamily="34" charset="0"/>
              </a:rPr>
              <a:t>(henkilötietojen </a:t>
            </a:r>
            <a:r>
              <a:rPr lang="fi-FI" sz="1800" dirty="0">
                <a:latin typeface="Calibri" panose="020F0502020204030204" pitchFamily="34" charset="0"/>
              </a:rPr>
              <a:t>pseudonymisointi ja salaus</a:t>
            </a:r>
            <a:r>
              <a:rPr lang="fi-FI" sz="1800" dirty="0" smtClean="0">
                <a:latin typeface="Calibri" panose="020F0502020204030204" pitchFamily="34" charset="0"/>
              </a:rPr>
              <a:t>;)</a:t>
            </a:r>
          </a:p>
          <a:p>
            <a:pPr marL="536575" indent="-273050">
              <a:spcBef>
                <a:spcPts val="1200"/>
              </a:spcBef>
              <a:buFont typeface="+mj-lt"/>
              <a:buAutoNum type="alphaLcPeriod"/>
            </a:pPr>
            <a:r>
              <a:rPr lang="fi-FI" sz="1800" u="sng" dirty="0" smtClean="0">
                <a:latin typeface="Calibri" panose="020F0502020204030204" pitchFamily="34" charset="0"/>
              </a:rPr>
              <a:t>kyky </a:t>
            </a:r>
            <a:r>
              <a:rPr lang="fi-FI" sz="1800" u="sng" dirty="0">
                <a:latin typeface="Calibri" panose="020F0502020204030204" pitchFamily="34" charset="0"/>
              </a:rPr>
              <a:t>taata käsittelyjärjestelmien ja palveluiden jatkuva luottamuksellisuus, eheys, käytettävyys </a:t>
            </a:r>
            <a:r>
              <a:rPr lang="fi-FI" sz="1800" u="sng" dirty="0" smtClean="0">
                <a:latin typeface="Calibri" panose="020F0502020204030204" pitchFamily="34" charset="0"/>
              </a:rPr>
              <a:t>ja vikasietoisuus</a:t>
            </a:r>
            <a:r>
              <a:rPr lang="fi-FI" sz="1800" u="sng" dirty="0">
                <a:latin typeface="Calibri" panose="020F0502020204030204" pitchFamily="34" charset="0"/>
              </a:rPr>
              <a:t>; </a:t>
            </a:r>
            <a:endParaRPr lang="fi-FI" sz="1800" u="sng" dirty="0" smtClean="0">
              <a:latin typeface="Calibri" panose="020F0502020204030204" pitchFamily="34" charset="0"/>
            </a:endParaRPr>
          </a:p>
          <a:p>
            <a:pPr marL="536575" indent="-273050">
              <a:spcBef>
                <a:spcPts val="1200"/>
              </a:spcBef>
              <a:buFont typeface="+mj-lt"/>
              <a:buAutoNum type="alphaLcPeriod"/>
            </a:pPr>
            <a:r>
              <a:rPr lang="fi-FI" sz="1800" u="sng" dirty="0" smtClean="0">
                <a:latin typeface="Calibri" panose="020F0502020204030204" pitchFamily="34" charset="0"/>
              </a:rPr>
              <a:t>kyky </a:t>
            </a:r>
            <a:r>
              <a:rPr lang="fi-FI" sz="1800" u="sng" dirty="0">
                <a:latin typeface="Calibri" panose="020F0502020204030204" pitchFamily="34" charset="0"/>
              </a:rPr>
              <a:t>palauttaa nopeasti tietojen saatavuus ja pääsy tietoihin fyysisen tai teknisen vian sattuessa</a:t>
            </a:r>
            <a:r>
              <a:rPr lang="fi-FI" sz="1800" u="sng" dirty="0" smtClean="0">
                <a:latin typeface="Calibri" panose="020F0502020204030204" pitchFamily="34" charset="0"/>
              </a:rPr>
              <a:t>;</a:t>
            </a:r>
          </a:p>
          <a:p>
            <a:pPr marL="536575" indent="-273050">
              <a:spcBef>
                <a:spcPts val="1200"/>
              </a:spcBef>
              <a:buFont typeface="+mj-lt"/>
              <a:buAutoNum type="alphaLcPeriod"/>
            </a:pPr>
            <a:r>
              <a:rPr lang="fi-FI" sz="1800" dirty="0" smtClean="0">
                <a:latin typeface="Calibri" panose="020F0502020204030204" pitchFamily="34" charset="0"/>
              </a:rPr>
              <a:t>(menettely</a:t>
            </a:r>
            <a:r>
              <a:rPr lang="fi-FI" sz="1800" dirty="0">
                <a:latin typeface="Calibri" panose="020F0502020204030204" pitchFamily="34" charset="0"/>
              </a:rPr>
              <a:t>, jolla testataan, tutkitaan ja arvioidaan säännöllisesti teknisten ja organisatoristen toimenpiteiden tehokkuutta tietojenkäsittelyn turvallisuuden varmistamiseksi</a:t>
            </a:r>
            <a:r>
              <a:rPr lang="fi-FI" sz="1800" dirty="0" smtClean="0">
                <a:latin typeface="Calibri" panose="020F0502020204030204" pitchFamily="34" charset="0"/>
              </a:rPr>
              <a:t>.) </a:t>
            </a:r>
          </a:p>
          <a:p>
            <a:pPr>
              <a:spcBef>
                <a:spcPts val="1200"/>
              </a:spcBef>
              <a:buFont typeface="Wingdings" panose="05000000000000000000" pitchFamily="2" charset="2"/>
              <a:buChar char="§"/>
            </a:pPr>
            <a:r>
              <a:rPr lang="fi-FI" sz="1800" dirty="0" smtClean="0">
                <a:latin typeface="Calibri" panose="020F0502020204030204" pitchFamily="34" charset="0"/>
              </a:rPr>
              <a:t>Asianmukaisen </a:t>
            </a:r>
            <a:r>
              <a:rPr lang="fi-FI" sz="1800" dirty="0">
                <a:latin typeface="Calibri" panose="020F0502020204030204" pitchFamily="34" charset="0"/>
              </a:rPr>
              <a:t>turvallisuustason arvioimisessa on kiinnitettävä huomiota erityisesti käsittelyn sisältämiin riskeihin, erityisesti siirrettyjen, tallennettujen tai muutoin käsiteltyjen henkilötietojen vahingossa tapahtuvan tai laittoman tuhoamisen, häviämisen, muuttamisen, luvattoman luovuttamisen tai henkilötietoihin pääsyn vuoksi.</a:t>
            </a:r>
            <a:endParaRPr lang="en-US" sz="1800" dirty="0">
              <a:latin typeface="Calibri" panose="020F0502020204030204" pitchFamily="34" charset="0"/>
            </a:endParaRPr>
          </a:p>
        </p:txBody>
      </p:sp>
    </p:spTree>
    <p:extLst>
      <p:ext uri="{BB962C8B-B14F-4D97-AF65-F5344CB8AC3E}">
        <p14:creationId xmlns:p14="http://schemas.microsoft.com/office/powerpoint/2010/main" val="2898231451"/>
      </p:ext>
    </p:extLst>
  </p:cSld>
  <p:clrMapOvr>
    <a:masterClrMapping/>
  </p:clrMapOvr>
  <p:timing>
    <p:tnLst>
      <p:par>
        <p:cTn id="1" dur="indefinite" restart="never" nodeType="tmRoot"/>
      </p:par>
    </p:tnLst>
  </p:timing>
</p:sld>
</file>

<file path=ppt/theme/theme1.xml><?xml version="1.0" encoding="utf-8"?>
<a:theme xmlns:a="http://schemas.openxmlformats.org/drawingml/2006/main" name="Mukautettu suunnittelumalli">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Candara">
      <a:majorFont>
        <a:latin typeface="Candara" panose="020E0502030303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andara" panose="020E0502030303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JUHTA esityspohja (3).pptx" id="{93334033-D74F-44F1-8F91-3F1A23AA1E90}" vid="{55DBAA06-A62E-4C22-9AFD-238592F2196B}"/>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8315</TotalTime>
  <Words>2246</Words>
  <Application>Microsoft Office PowerPoint</Application>
  <PresentationFormat>Mukautettu</PresentationFormat>
  <Paragraphs>402</Paragraphs>
  <Slides>40</Slides>
  <Notes>6</Notes>
  <HiddenSlides>0</HiddenSlides>
  <MMClips>0</MMClips>
  <ScaleCrop>false</ScaleCrop>
  <HeadingPairs>
    <vt:vector size="4" baseType="variant">
      <vt:variant>
        <vt:lpstr>Teema</vt:lpstr>
      </vt:variant>
      <vt:variant>
        <vt:i4>1</vt:i4>
      </vt:variant>
      <vt:variant>
        <vt:lpstr>Dian otsikot</vt:lpstr>
      </vt:variant>
      <vt:variant>
        <vt:i4>40</vt:i4>
      </vt:variant>
    </vt:vector>
  </HeadingPairs>
  <TitlesOfParts>
    <vt:vector size="41" baseType="lpstr">
      <vt:lpstr>Mukautettu suunnittelumalli</vt:lpstr>
      <vt:lpstr>PowerPoint-esitys</vt:lpstr>
      <vt:lpstr>PowerPoint-esitys</vt:lpstr>
      <vt:lpstr>Tietojärjestelmien lokittaminen, valvonta ja raportointi, lokien säilytys</vt:lpstr>
      <vt:lpstr>Taustaa</vt:lpstr>
      <vt:lpstr>PowerPoint-esitys</vt:lpstr>
      <vt:lpstr>PowerPoint-esitys</vt:lpstr>
      <vt:lpstr>PowerPoint-esitys</vt:lpstr>
      <vt:lpstr>PowerPoint-esitys</vt:lpstr>
      <vt:lpstr>PowerPoint-esitys</vt:lpstr>
      <vt:lpstr>Mikä on lokitieto? Mihin tarkoituksiin niitä käytetään?</vt:lpstr>
      <vt:lpstr>PowerPoint-esitys</vt:lpstr>
      <vt:lpstr>PowerPoint-esitys</vt:lpstr>
      <vt:lpstr>PowerPoint-esitys</vt:lpstr>
      <vt:lpstr>PowerPoint-esitys</vt:lpstr>
      <vt:lpstr>PowerPoint-esitys</vt:lpstr>
      <vt:lpstr>PowerPoint-esitys</vt:lpstr>
      <vt:lpstr>PowerPoint-esitys</vt:lpstr>
      <vt:lpstr>PowerPoint-esitys</vt:lpstr>
      <vt:lpstr>PowerPoint-esitys</vt:lpstr>
      <vt:lpstr>PowerPoint-esitys</vt:lpstr>
      <vt:lpstr>PowerPoint-esitys</vt:lpstr>
      <vt:lpstr>RYHMÄTEHTÄVÄ</vt:lpstr>
      <vt:lpstr>PowerPoint-esitys</vt:lpstr>
      <vt:lpstr>Lokitiedon elinkaari</vt:lpstr>
      <vt:lpstr>    Lokitiedon elinkaari  </vt:lpstr>
      <vt:lpstr>PowerPoint-esitys</vt:lpstr>
      <vt:lpstr>PowerPoint-esitys</vt:lpstr>
      <vt:lpstr>PowerPoint-esitys</vt:lpstr>
      <vt:lpstr>PowerPoint-esitys</vt:lpstr>
      <vt:lpstr>PowerPoint-esitys</vt:lpstr>
      <vt:lpstr>PowerPoint-esitys</vt:lpstr>
      <vt:lpstr>Lokitus SOTE-alalla</vt:lpstr>
      <vt:lpstr>PowerPoint-esitys</vt:lpstr>
      <vt:lpstr>PowerPoint-esitys</vt:lpstr>
      <vt:lpstr>PowerPoint-esitys</vt:lpstr>
      <vt:lpstr>Lopuksi</vt:lpstr>
      <vt:lpstr>Kertaus</vt:lpstr>
      <vt:lpstr>KOTITEHTÄVÄ</vt:lpstr>
      <vt:lpstr>Kotitehtävä – lokitus </vt:lpstr>
      <vt:lpstr>PowerPoint-esitys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PowerPoint-esitys</dc:title>
  <dc:creator>Juha Karilo;Mikko Viemerö</dc:creator>
  <cp:lastModifiedBy>Oravakangas Anna VM</cp:lastModifiedBy>
  <cp:revision>127</cp:revision>
  <dcterms:created xsi:type="dcterms:W3CDTF">2017-05-08T10:35:42Z</dcterms:created>
  <dcterms:modified xsi:type="dcterms:W3CDTF">2017-08-18T08:29:52Z</dcterms:modified>
</cp:coreProperties>
</file>