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7" r:id="rId2"/>
    <p:sldId id="326" r:id="rId3"/>
    <p:sldId id="32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8" r:id="rId50"/>
    <p:sldId id="268" r:id="rId51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howGuides="1">
      <p:cViewPr>
        <p:scale>
          <a:sx n="90" d="100"/>
          <a:sy n="90" d="100"/>
        </p:scale>
        <p:origin x="-230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15.9.2017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n-data01\Lennu\Tuotedata\KT-Julkinen-34098.xlsm!@800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syksy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19.9.2017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873642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6029872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088825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4300813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889236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5199331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896457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777085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519481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0228440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0BD-EAE1-4481-B9EB-7934E71EE0D1}" type="datetime1">
              <a:rPr lang="fi-FI" smtClean="0"/>
              <a:t>15.9.2017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049360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1025" y="2062163"/>
            <a:ext cx="7285038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906181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2255101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342215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4089274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8661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1643755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2346084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826681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762990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347684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7ED4-5D4A-449F-9C61-692F6F14B600}" type="datetime1">
              <a:rPr lang="fi-FI" smtClean="0"/>
              <a:t>15.9.2017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1885813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4363" y="1760538"/>
            <a:ext cx="7418387" cy="4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3147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094831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582020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969240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7192199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134563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704856" cy="544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8257373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5699650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1597992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528337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120602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0139549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294688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81538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9156984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7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6143063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1521793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124170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135712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4224"/>
              </p:ext>
            </p:extLst>
          </p:nvPr>
        </p:nvGraphicFramePr>
        <p:xfrm>
          <a:off x="611560" y="1484784"/>
          <a:ext cx="7272808" cy="472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Laskentataulukko (makrot käytössä)" r:id="rId3" imgW="9304174" imgH="6077738" progId="Excel.SheetMacroEnabled.12">
                  <p:link updateAutomatic="1"/>
                </p:oleObj>
              </mc:Choice>
              <mc:Fallback>
                <p:oleObj name="Laskentataulukko (makrot käytössä)" r:id="rId3" imgW="9304174" imgH="607773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7272808" cy="472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1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248079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smtClean="0"/>
              <a:t>Osastopäällikkö, ylijohtaja</a:t>
            </a:r>
          </a:p>
          <a:p>
            <a:r>
              <a:rPr lang="fi-FI" dirty="0" smtClean="0"/>
              <a:t>Puh. 02955 30006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664155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9011949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293111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0382682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4552</TotalTime>
  <Words>74</Words>
  <Application>Microsoft Office PowerPoint</Application>
  <PresentationFormat>Näytössä katseltava diaesitys (4:3)</PresentationFormat>
  <Paragraphs>60</Paragraphs>
  <Slides>50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50</vt:i4>
      </vt:variant>
    </vt:vector>
  </HeadingPairs>
  <TitlesOfParts>
    <vt:vector size="52" baseType="lpstr">
      <vt:lpstr>VM_malliesitys_fin_v2015-10-07</vt:lpstr>
      <vt:lpstr>\\vn-data01\Lennu\Tuotedata\KT-Julkinen-34098.xlsm!@800</vt:lpstr>
      <vt:lpstr>Taloudellinen katsaus syksy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Lehtimäki Mirjam VM</cp:lastModifiedBy>
  <cp:revision>209</cp:revision>
  <cp:lastPrinted>2016-09-12T08:12:50Z</cp:lastPrinted>
  <dcterms:created xsi:type="dcterms:W3CDTF">2015-12-15T11:34:57Z</dcterms:created>
  <dcterms:modified xsi:type="dcterms:W3CDTF">2017-09-15T05:54:22Z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