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77" r:id="rId2"/>
    <p:sldId id="372" r:id="rId3"/>
    <p:sldId id="373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355" r:id="rId38"/>
    <p:sldId id="356" r:id="rId39"/>
    <p:sldId id="357" r:id="rId40"/>
    <p:sldId id="358" r:id="rId41"/>
    <p:sldId id="360" r:id="rId42"/>
    <p:sldId id="361" r:id="rId43"/>
    <p:sldId id="362" r:id="rId44"/>
    <p:sldId id="363" r:id="rId45"/>
    <p:sldId id="370" r:id="rId46"/>
    <p:sldId id="364" r:id="rId47"/>
    <p:sldId id="365" r:id="rId48"/>
    <p:sldId id="371" r:id="rId49"/>
    <p:sldId id="374" r:id="rId50"/>
    <p:sldId id="369" r:id="rId51"/>
  </p:sldIdLst>
  <p:sldSz cx="9144000" cy="6858000" type="screen4x3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2430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15.9.2017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6" y="488932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6" y="488932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6" y="488932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file:///X:\LENNU2\ORAAKKELI\Oraakkeli.xlsm!KatsTaulut!R9S20:R23S27" TargetMode="Externa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file:///X:\LENNU2\ORAAKKELI\Oraakkeli.xlsm!KatsTaulut!R25S20:R44S27" TargetMode="Externa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file:///\\vn-data01\Lennu\Tuotedata\KT-Julkinen-34098.xlsm!@800" TargetMode="Externa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Economic</a:t>
            </a:r>
            <a:r>
              <a:rPr lang="fi-FI" dirty="0"/>
              <a:t> </a:t>
            </a:r>
            <a:r>
              <a:rPr lang="fi-FI" dirty="0" err="1"/>
              <a:t>Survey</a:t>
            </a:r>
            <a:r>
              <a:rPr lang="fi-FI" dirty="0"/>
              <a:t/>
            </a:r>
            <a:br>
              <a:rPr lang="fi-FI" dirty="0"/>
            </a:br>
            <a:r>
              <a:rPr lang="fi-FI" dirty="0" err="1" smtClean="0"/>
              <a:t>Autumn</a:t>
            </a:r>
            <a:r>
              <a:rPr lang="fi-FI" dirty="0" smtClean="0"/>
              <a:t> 2017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19.9.2017</a:t>
            </a:r>
            <a:endParaRPr lang="fi-FI" dirty="0"/>
          </a:p>
          <a:p>
            <a:r>
              <a:rPr lang="fi-FI" dirty="0" err="1" smtClean="0"/>
              <a:t>Economics</a:t>
            </a:r>
            <a:r>
              <a:rPr lang="fi-FI" dirty="0" smtClean="0"/>
              <a:t> Department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69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86988879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4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249788235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23961337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6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160518347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1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122377096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0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366640679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9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115726577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6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121234904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2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122557099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419721435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6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graphicFrame>
        <p:nvGraphicFramePr>
          <p:cNvPr id="4" name="Objekti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195015"/>
              </p:ext>
            </p:extLst>
          </p:nvPr>
        </p:nvGraphicFramePr>
        <p:xfrm>
          <a:off x="469900" y="1533525"/>
          <a:ext cx="7351713" cy="389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Laskentataulukko (makrot käytössä)" r:id="rId3" imgW="6720908" imgH="3558600" progId="Excel.SheetMacroEnabled.12">
                  <p:link updateAutomatic="1"/>
                </p:oleObj>
              </mc:Choice>
              <mc:Fallback>
                <p:oleObj name="Laskentataulukko (makrot käytössä)" r:id="rId3" imgW="6720908" imgH="3558600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9900" y="1533525"/>
                        <a:ext cx="7351713" cy="3892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132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310655575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3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251017291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6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3309770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1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336098750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0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299508579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8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134853623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1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21005620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9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132827907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0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127527077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7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418900280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1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691569"/>
          </a:xfrm>
        </p:spPr>
        <p:txBody>
          <a:bodyPr/>
          <a:lstStyle/>
          <a:p>
            <a:endParaRPr lang="fi-FI" dirty="0"/>
          </a:p>
        </p:txBody>
      </p:sp>
      <p:graphicFrame>
        <p:nvGraphicFramePr>
          <p:cNvPr id="2" name="Objekti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94713"/>
              </p:ext>
            </p:extLst>
          </p:nvPr>
        </p:nvGraphicFramePr>
        <p:xfrm>
          <a:off x="469900" y="1533525"/>
          <a:ext cx="7351713" cy="468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Laskentataulukko (makrot käytössä)" r:id="rId3" imgW="6720908" imgH="4282416" progId="Excel.SheetMacroEnabled.12">
                  <p:link updateAutomatic="1"/>
                </p:oleObj>
              </mc:Choice>
              <mc:Fallback>
                <p:oleObj name="Laskentataulukko (makrot käytössä)" r:id="rId3" imgW="6720908" imgH="4282416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9900" y="1533525"/>
                        <a:ext cx="7351713" cy="468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579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208651069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8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231715704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3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358124905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332202538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6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44617015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7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290509833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1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6" y="764704"/>
            <a:ext cx="7903740" cy="559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65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8396"/>
            <a:ext cx="7488832" cy="488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97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252204635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0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202532509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188045715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358751795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2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352623843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6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371589950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7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188977431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3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423661941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42988" y="1898650"/>
            <a:ext cx="6205537" cy="407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144737202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251521700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6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343165690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1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50446013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3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graphicFrame>
        <p:nvGraphicFramePr>
          <p:cNvPr id="4" name="Objekti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991224"/>
              </p:ext>
            </p:extLst>
          </p:nvPr>
        </p:nvGraphicFramePr>
        <p:xfrm>
          <a:off x="539552" y="1484784"/>
          <a:ext cx="7347807" cy="479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Laskentataulukko (makrot käytössä)" r:id="rId3" imgW="9304174" imgH="6077738" progId="Excel.SheetMacroEnabled.12">
                  <p:link updateAutomatic="1"/>
                </p:oleObj>
              </mc:Choice>
              <mc:Fallback>
                <p:oleObj name="Laskentataulukko (makrot käytössä)" r:id="rId3" imgW="9304174" imgH="6077738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484784"/>
                        <a:ext cx="7347807" cy="4799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8456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414291112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6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1"/>
          <p:cNvSpPr>
            <a:spLocks noGrp="1"/>
          </p:cNvSpPr>
          <p:nvPr>
            <p:ph type="body" sz="quarter" idx="10"/>
          </p:nvPr>
        </p:nvSpPr>
        <p:spPr>
          <a:xfrm>
            <a:off x="1146630" y="2823908"/>
            <a:ext cx="3209346" cy="1872208"/>
          </a:xfrm>
        </p:spPr>
        <p:txBody>
          <a:bodyPr/>
          <a:lstStyle/>
          <a:p>
            <a:r>
              <a:rPr lang="fi-FI" dirty="0" smtClean="0"/>
              <a:t>Mikko Spolander</a:t>
            </a:r>
            <a:endParaRPr lang="fi-FI" dirty="0"/>
          </a:p>
          <a:p>
            <a:r>
              <a:rPr lang="fi-FI" dirty="0" err="1" smtClean="0"/>
              <a:t>Director</a:t>
            </a:r>
            <a:r>
              <a:rPr lang="fi-FI" dirty="0" smtClean="0"/>
              <a:t> general,</a:t>
            </a:r>
            <a:endParaRPr lang="fi-FI" dirty="0"/>
          </a:p>
          <a:p>
            <a:r>
              <a:rPr lang="fi-FI" dirty="0"/>
              <a:t>Tel. +358 </a:t>
            </a:r>
            <a:r>
              <a:rPr lang="fi-FI" dirty="0" smtClean="0"/>
              <a:t>2955 30006</a:t>
            </a:r>
            <a:endParaRPr lang="fi-FI" dirty="0"/>
          </a:p>
          <a:p>
            <a:r>
              <a:rPr lang="fi-FI" dirty="0" err="1"/>
              <a:t>www.vm.fi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996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235360034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3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237042403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6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277962330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1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377408568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_malliesitys_eng_v2015-10-07">
  <a:themeElements>
    <a:clrScheme name="VM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A0CD3D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VM_malliesitys_eng_v2015-10-07</Template>
  <TotalTime>371</TotalTime>
  <Words>65</Words>
  <Application>Microsoft Office PowerPoint</Application>
  <PresentationFormat>Näytössä katseltava diaesitys (4:3)</PresentationFormat>
  <Paragraphs>55</Paragraphs>
  <Slides>50</Slides>
  <Notes>0</Notes>
  <HiddenSlides>0</HiddenSlides>
  <MMClips>0</MMClips>
  <ScaleCrop>false</ScaleCrop>
  <HeadingPairs>
    <vt:vector size="6" baseType="variant">
      <vt:variant>
        <vt:lpstr>Teema</vt:lpstr>
      </vt:variant>
      <vt:variant>
        <vt:i4>1</vt:i4>
      </vt:variant>
      <vt:variant>
        <vt:lpstr>Linkit</vt:lpstr>
      </vt:variant>
      <vt:variant>
        <vt:i4>3</vt:i4>
      </vt:variant>
      <vt:variant>
        <vt:lpstr>Dian otsikot</vt:lpstr>
      </vt:variant>
      <vt:variant>
        <vt:i4>50</vt:i4>
      </vt:variant>
    </vt:vector>
  </HeadingPairs>
  <TitlesOfParts>
    <vt:vector size="54" baseType="lpstr">
      <vt:lpstr>VM_malliesitys_eng_v2015-10-07</vt:lpstr>
      <vt:lpstr>X:\LENNU2\ORAAKKELI\Oraakkeli.xlsm!KatsTaulut!R9S20:R23S27</vt:lpstr>
      <vt:lpstr>X:\LENNU2\ORAAKKELI\Oraakkeli.xlsm!KatsTaulut!R25S20:R44S27</vt:lpstr>
      <vt:lpstr>\\vn-data01\Lennu\Tuotedata\KT-Julkinen-34098.xlsm!@800</vt:lpstr>
      <vt:lpstr>Economic Survey Autumn 2017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VIP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etusivu Otsikko Arial Narrow Regular 34 pt gemena sininen, max. 3 riviä</dc:title>
  <dc:creator>Rantala Mark VM</dc:creator>
  <cp:lastModifiedBy>Lehtimäki Mirjam VM</cp:lastModifiedBy>
  <cp:revision>60</cp:revision>
  <cp:lastPrinted>2017-06-19T06:51:01Z</cp:lastPrinted>
  <dcterms:created xsi:type="dcterms:W3CDTF">2016-04-13T09:59:46Z</dcterms:created>
  <dcterms:modified xsi:type="dcterms:W3CDTF">2017-09-15T05:58:51Z</dcterms:modified>
</cp:coreProperties>
</file>