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2"/>
  </p:notesMasterIdLst>
  <p:sldIdLst>
    <p:sldId id="277" r:id="rId2"/>
    <p:sldId id="371" r:id="rId3"/>
    <p:sldId id="372" r:id="rId4"/>
    <p:sldId id="321" r:id="rId5"/>
    <p:sldId id="322" r:id="rId6"/>
    <p:sldId id="323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334" r:id="rId18"/>
    <p:sldId id="335" r:id="rId19"/>
    <p:sldId id="336" r:id="rId20"/>
    <p:sldId id="337" r:id="rId21"/>
    <p:sldId id="338" r:id="rId22"/>
    <p:sldId id="339" r:id="rId23"/>
    <p:sldId id="340" r:id="rId24"/>
    <p:sldId id="341" r:id="rId25"/>
    <p:sldId id="342" r:id="rId26"/>
    <p:sldId id="343" r:id="rId27"/>
    <p:sldId id="344" r:id="rId28"/>
    <p:sldId id="345" r:id="rId29"/>
    <p:sldId id="346" r:id="rId30"/>
    <p:sldId id="347" r:id="rId31"/>
    <p:sldId id="348" r:id="rId32"/>
    <p:sldId id="349" r:id="rId33"/>
    <p:sldId id="350" r:id="rId34"/>
    <p:sldId id="351" r:id="rId35"/>
    <p:sldId id="352" r:id="rId36"/>
    <p:sldId id="353" r:id="rId37"/>
    <p:sldId id="354" r:id="rId38"/>
    <p:sldId id="355" r:id="rId39"/>
    <p:sldId id="356" r:id="rId40"/>
    <p:sldId id="357" r:id="rId41"/>
    <p:sldId id="359" r:id="rId42"/>
    <p:sldId id="360" r:id="rId43"/>
    <p:sldId id="361" r:id="rId44"/>
    <p:sldId id="362" r:id="rId45"/>
    <p:sldId id="369" r:id="rId46"/>
    <p:sldId id="363" r:id="rId47"/>
    <p:sldId id="364" r:id="rId48"/>
    <p:sldId id="370" r:id="rId49"/>
    <p:sldId id="373" r:id="rId50"/>
    <p:sldId id="368" r:id="rId51"/>
  </p:sldIdLst>
  <p:sldSz cx="9144000" cy="6858000" type="screen4x3"/>
  <p:notesSz cx="6735763" cy="98663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4F88"/>
    <a:srgbClr val="E2E2E2"/>
    <a:srgbClr val="A3A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82" autoAdjust="0"/>
    <p:restoredTop sz="94660"/>
  </p:normalViewPr>
  <p:slideViewPr>
    <p:cSldViewPr showGuides="1">
      <p:cViewPr>
        <p:scale>
          <a:sx n="80" d="100"/>
          <a:sy n="80" d="100"/>
        </p:scale>
        <p:origin x="-2790" y="-6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CBE83-F401-4F3F-8646-5A63CA53523C}" type="datetimeFigureOut">
              <a:rPr lang="fi-FI" smtClean="0"/>
              <a:t>15.9.2017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DD12E-B47D-4DC2-A09A-B762B8C96E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7371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43586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916832"/>
            <a:ext cx="7200800" cy="178106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190342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3824514"/>
            <a:ext cx="7200800" cy="468582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1" y="493153"/>
            <a:ext cx="3421411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09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leijon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813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ilman leijon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546" y="6490353"/>
            <a:ext cx="2127600" cy="1728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1637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546" y="6490353"/>
            <a:ext cx="2127600" cy="172800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0267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65355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yaa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3469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3118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4358640"/>
          </a:xfrm>
          <a:prstGeom prst="rect">
            <a:avLst/>
          </a:prstGeom>
        </p:spPr>
      </p:pic>
      <p:sp>
        <p:nvSpPr>
          <p:cNvPr id="9" name="Tekstin paikkamerkki 8"/>
          <p:cNvSpPr>
            <a:spLocks noGrp="1"/>
          </p:cNvSpPr>
          <p:nvPr>
            <p:ph type="body" sz="quarter" idx="10" hasCustomPrompt="1"/>
          </p:nvPr>
        </p:nvSpPr>
        <p:spPr>
          <a:xfrm>
            <a:off x="1146630" y="2823908"/>
            <a:ext cx="320934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esittäjän tiedot</a:t>
            </a:r>
          </a:p>
        </p:txBody>
      </p:sp>
      <p:sp>
        <p:nvSpPr>
          <p:cNvPr id="7" name="Tekstin paikkamerkki 8"/>
          <p:cNvSpPr>
            <a:spLocks noGrp="1"/>
          </p:cNvSpPr>
          <p:nvPr>
            <p:ph type="body" sz="quarter" idx="11" hasCustomPrompt="1"/>
          </p:nvPr>
        </p:nvSpPr>
        <p:spPr>
          <a:xfrm>
            <a:off x="4528458" y="2823908"/>
            <a:ext cx="422000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tiedot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1" y="493153"/>
            <a:ext cx="3421411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19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 hanketun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43586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772816"/>
            <a:ext cx="7200800" cy="1656184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15616" y="3507701"/>
            <a:ext cx="7200800" cy="64807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190342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4208016"/>
            <a:ext cx="7200800" cy="445120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380288" y="404813"/>
            <a:ext cx="1260000" cy="1260000"/>
          </a:xfr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0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 smtClean="0"/>
              <a:t>Hanketunnus   </a:t>
            </a:r>
            <a:r>
              <a:rPr lang="fr-FR" dirty="0" smtClean="0"/>
              <a:t>3,5 x 3,5 cm    205 x 205 px</a:t>
            </a:r>
            <a:endParaRPr lang="fi-FI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1" y="493153"/>
            <a:ext cx="3421411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36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39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väli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7308609" cy="118649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73314" y="1836057"/>
            <a:ext cx="7311054" cy="4290106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" y="1391823"/>
            <a:ext cx="7308368" cy="503237"/>
          </a:xfr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fi-FI" dirty="0" smtClean="0"/>
              <a:t>Lisää väliotsikko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615743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76000" y="1386000"/>
            <a:ext cx="3600000" cy="4779304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600"/>
            </a:lvl1pPr>
            <a:lvl2pPr>
              <a:spcBef>
                <a:spcPts val="0"/>
              </a:spcBef>
              <a:spcAft>
                <a:spcPts val="1200"/>
              </a:spcAft>
              <a:defRPr sz="16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600"/>
            </a:lvl4pPr>
            <a:lvl5pPr>
              <a:spcBef>
                <a:spcPts val="0"/>
              </a:spcBef>
              <a:spcAft>
                <a:spcPts val="12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283968" y="1386000"/>
            <a:ext cx="3600000" cy="4779304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9293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386114"/>
            <a:ext cx="3600400" cy="477918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476000"/>
            <a:ext cx="3455988" cy="480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13,35 x 9,6 cm | </a:t>
            </a:r>
            <a:r>
              <a:rPr lang="fr-FR" dirty="0" smtClean="0"/>
              <a:t>780 px x 565 px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97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386114"/>
            <a:ext cx="3600400" cy="477918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476000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 baseline="0"/>
            </a:lvl1pPr>
          </a:lstStyle>
          <a:p>
            <a:r>
              <a:rPr lang="fi-FI" dirty="0" smtClean="0"/>
              <a:t>Lisää kuva 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0" name="Kuvan paikkamerkki 8"/>
          <p:cNvSpPr>
            <a:spLocks noGrp="1"/>
          </p:cNvSpPr>
          <p:nvPr>
            <p:ph type="pic" sz="quarter" idx="14" hasCustomPrompt="1"/>
          </p:nvPr>
        </p:nvSpPr>
        <p:spPr>
          <a:xfrm>
            <a:off x="705600" y="3152400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1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05600" y="4807028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90102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i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546" y="6490353"/>
            <a:ext cx="2127600" cy="1728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3" hasCustomPrompt="1"/>
          </p:nvPr>
        </p:nvSpPr>
        <p:spPr>
          <a:xfrm>
            <a:off x="703942" y="1476000"/>
            <a:ext cx="7722000" cy="480422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fi-FI" dirty="0" smtClean="0"/>
              <a:t>Lisää kuva                                                                  koko </a:t>
            </a:r>
            <a:r>
              <a:rPr lang="fr-FR" dirty="0" smtClean="0"/>
              <a:t>13,35 x 21,45 cm | 780 x 1265 px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229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laatik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546" y="6490353"/>
            <a:ext cx="2127600" cy="1728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684213" y="1484313"/>
            <a:ext cx="3752506" cy="2232025"/>
          </a:xfrm>
          <a:solidFill>
            <a:schemeClr val="accent3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9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4644008" y="1484313"/>
            <a:ext cx="3752506" cy="2232025"/>
          </a:xfrm>
          <a:solidFill>
            <a:schemeClr val="accent1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684213" y="4077072"/>
            <a:ext cx="3752506" cy="2232025"/>
          </a:xfrm>
          <a:solidFill>
            <a:schemeClr val="accent2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1" name="Tekstin paikkamerkki 7"/>
          <p:cNvSpPr>
            <a:spLocks noGrp="1"/>
          </p:cNvSpPr>
          <p:nvPr>
            <p:ph type="body" sz="quarter" idx="16"/>
          </p:nvPr>
        </p:nvSpPr>
        <p:spPr>
          <a:xfrm>
            <a:off x="4644008" y="4077072"/>
            <a:ext cx="3752506" cy="2232025"/>
          </a:xfrm>
          <a:solidFill>
            <a:schemeClr val="accent4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7" hasCustomPrompt="1"/>
          </p:nvPr>
        </p:nvSpPr>
        <p:spPr>
          <a:xfrm>
            <a:off x="684213" y="1484312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3" name="Tekstin paikkamerkki 6"/>
          <p:cNvSpPr>
            <a:spLocks noGrp="1"/>
          </p:cNvSpPr>
          <p:nvPr>
            <p:ph type="body" sz="quarter" idx="18" hasCustomPrompt="1"/>
          </p:nvPr>
        </p:nvSpPr>
        <p:spPr>
          <a:xfrm>
            <a:off x="4644000" y="1484312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4" name="Tekstin paikkamerkki 6"/>
          <p:cNvSpPr>
            <a:spLocks noGrp="1"/>
          </p:cNvSpPr>
          <p:nvPr>
            <p:ph type="body" sz="quarter" idx="19" hasCustomPrompt="1"/>
          </p:nvPr>
        </p:nvSpPr>
        <p:spPr>
          <a:xfrm>
            <a:off x="684213" y="4078800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5" name="Tekstin paikkamerkki 6"/>
          <p:cNvSpPr>
            <a:spLocks noGrp="1"/>
          </p:cNvSpPr>
          <p:nvPr>
            <p:ph type="body" sz="quarter" idx="20" hasCustomPrompt="1"/>
          </p:nvPr>
        </p:nvSpPr>
        <p:spPr>
          <a:xfrm>
            <a:off x="4644000" y="4078800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</p:spTree>
    <p:extLst>
      <p:ext uri="{BB962C8B-B14F-4D97-AF65-F5344CB8AC3E}">
        <p14:creationId xmlns:p14="http://schemas.microsoft.com/office/powerpoint/2010/main" val="254240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546" y="6490353"/>
            <a:ext cx="2127600" cy="172800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0"/>
            <a:ext cx="1618488" cy="3118104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7308368" cy="1186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76000" y="1386114"/>
            <a:ext cx="7308368" cy="4779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76000" y="6429829"/>
            <a:ext cx="975264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19.9.2017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429829"/>
            <a:ext cx="2895600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88424" y="6429829"/>
            <a:ext cx="477416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025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60" r:id="rId4"/>
    <p:sldLayoutId id="2147483652" r:id="rId5"/>
    <p:sldLayoutId id="2147483666" r:id="rId6"/>
    <p:sldLayoutId id="2147483668" r:id="rId7"/>
    <p:sldLayoutId id="2147483662" r:id="rId8"/>
    <p:sldLayoutId id="2147483669" r:id="rId9"/>
    <p:sldLayoutId id="2147483654" r:id="rId10"/>
    <p:sldLayoutId id="2147483670" r:id="rId11"/>
    <p:sldLayoutId id="2147483655" r:id="rId12"/>
    <p:sldLayoutId id="2147483665" r:id="rId13"/>
    <p:sldLayoutId id="2147483664" r:id="rId14"/>
    <p:sldLayoutId id="2147483661" r:id="rId15"/>
    <p:sldLayoutId id="2147483667" r:id="rId16"/>
  </p:sldLayoutIdLst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68400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688" indent="-18097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file:///\\vn-data01\Lennu\Tuotedata\KT-Julkinen-34098.xlsm!@800" TargetMode="Externa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2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/>
            </a:r>
            <a:br>
              <a:rPr lang="fi-FI" dirty="0"/>
            </a:br>
            <a:r>
              <a:rPr lang="fi-FI" dirty="0" err="1" smtClean="0"/>
              <a:t>Ekonomisk</a:t>
            </a:r>
            <a:r>
              <a:rPr lang="fi-FI" dirty="0" smtClean="0"/>
              <a:t> </a:t>
            </a:r>
            <a:r>
              <a:rPr lang="fi-FI" dirty="0" err="1" smtClean="0"/>
              <a:t>översikt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err="1" smtClean="0"/>
              <a:t>Hösten</a:t>
            </a:r>
            <a:r>
              <a:rPr lang="fi-FI" smtClean="0"/>
              <a:t> 2017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 smtClean="0"/>
              <a:t>19.9.2017</a:t>
            </a:r>
          </a:p>
          <a:p>
            <a:r>
              <a:rPr lang="fi-FI" dirty="0" err="1" smtClean="0"/>
              <a:t>Ekonomiska</a:t>
            </a:r>
            <a:r>
              <a:rPr lang="fi-FI" dirty="0" smtClean="0"/>
              <a:t> </a:t>
            </a:r>
            <a:r>
              <a:rPr lang="fi-FI" dirty="0" err="1"/>
              <a:t>avdelningen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696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pic>
        <p:nvPicPr>
          <p:cNvPr id="6" name="Kuva 5"/>
          <p:cNvPicPr/>
          <p:nvPr>
            <p:extLst>
              <p:ext uri="{D42A27DB-BD31-4B8C-83A1-F6EECF244321}">
                <p14:modId xmlns:p14="http://schemas.microsoft.com/office/powerpoint/2010/main" val="92061542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97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pic>
        <p:nvPicPr>
          <p:cNvPr id="6" name="Kuva 5"/>
          <p:cNvPicPr/>
          <p:nvPr>
            <p:extLst>
              <p:ext uri="{D42A27DB-BD31-4B8C-83A1-F6EECF244321}">
                <p14:modId xmlns:p14="http://schemas.microsoft.com/office/powerpoint/2010/main" val="356637792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85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pic>
        <p:nvPicPr>
          <p:cNvPr id="6" name="Kuva 5"/>
          <p:cNvPicPr/>
          <p:nvPr>
            <p:extLst>
              <p:ext uri="{D42A27DB-BD31-4B8C-83A1-F6EECF244321}">
                <p14:modId xmlns:p14="http://schemas.microsoft.com/office/powerpoint/2010/main" val="15477634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5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pic>
        <p:nvPicPr>
          <p:cNvPr id="6" name="Kuva 5"/>
          <p:cNvPicPr/>
          <p:nvPr>
            <p:extLst>
              <p:ext uri="{D42A27DB-BD31-4B8C-83A1-F6EECF244321}">
                <p14:modId xmlns:p14="http://schemas.microsoft.com/office/powerpoint/2010/main" val="242692765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77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232448832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09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pic>
        <p:nvPicPr>
          <p:cNvPr id="6" name="Kuva 5"/>
          <p:cNvPicPr/>
          <p:nvPr>
            <p:extLst>
              <p:ext uri="{D42A27DB-BD31-4B8C-83A1-F6EECF244321}">
                <p14:modId xmlns:p14="http://schemas.microsoft.com/office/powerpoint/2010/main" val="223160493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89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 dirty="0" smtClean="0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158917023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11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 dirty="0" smtClean="0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14828365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05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 dirty="0" smtClean="0"/>
          </a:p>
        </p:txBody>
      </p:sp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98853254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34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pic>
        <p:nvPicPr>
          <p:cNvPr id="6" name="Kuva 5"/>
          <p:cNvPicPr/>
          <p:nvPr>
            <p:extLst>
              <p:ext uri="{D42A27DB-BD31-4B8C-83A1-F6EECF244321}">
                <p14:modId xmlns:p14="http://schemas.microsoft.com/office/powerpoint/2010/main" val="414364035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8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180BD-EAE1-4481-B9EB-7934E71EE0D1}" type="datetime1">
              <a:rPr lang="fi-FI" smtClean="0"/>
              <a:t>15.9.2017</a:t>
            </a:fld>
            <a:endParaRPr lang="fi-FI"/>
          </a:p>
        </p:txBody>
      </p:sp>
      <p:pic>
        <p:nvPicPr>
          <p:cNvPr id="6" name="Kuva 5"/>
          <p:cNvPicPr/>
          <p:nvPr>
            <p:extLst>
              <p:ext uri="{D42A27DB-BD31-4B8C-83A1-F6EECF244321}">
                <p14:modId xmlns:p14="http://schemas.microsoft.com/office/powerpoint/2010/main" val="49012688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361950" y="1606550"/>
            <a:ext cx="7569200" cy="3592513"/>
          </a:xfrm>
          <a:prstGeom prst="rect">
            <a:avLst/>
          </a:prstGeom>
        </p:spPr>
      </p:pic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80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pic>
        <p:nvPicPr>
          <p:cNvPr id="6" name="Kuva 5"/>
          <p:cNvPicPr/>
          <p:nvPr>
            <p:extLst>
              <p:ext uri="{D42A27DB-BD31-4B8C-83A1-F6EECF244321}">
                <p14:modId xmlns:p14="http://schemas.microsoft.com/office/powerpoint/2010/main" val="93383539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8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pic>
        <p:nvPicPr>
          <p:cNvPr id="6" name="Kuva 5"/>
          <p:cNvPicPr/>
          <p:nvPr>
            <p:extLst>
              <p:ext uri="{D42A27DB-BD31-4B8C-83A1-F6EECF244321}">
                <p14:modId xmlns:p14="http://schemas.microsoft.com/office/powerpoint/2010/main" val="330221874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00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 dirty="0" smtClean="0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356153688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69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 dirty="0" smtClean="0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260676951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44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 dirty="0" smtClean="0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275843494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16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 dirty="0" smtClean="0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317326584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38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 dirty="0" smtClean="0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262659914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66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 dirty="0" smtClean="0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292894986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17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 dirty="0" smtClean="0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278668292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59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90121543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83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B7ED4-5D4A-449F-9C61-692F6F14B600}" type="datetime1">
              <a:rPr lang="fi-FI" smtClean="0"/>
              <a:t>15.9.2017</a:t>
            </a:fld>
            <a:endParaRPr lang="fi-FI"/>
          </a:p>
        </p:txBody>
      </p:sp>
      <p:pic>
        <p:nvPicPr>
          <p:cNvPr id="6" name="Kuva 5"/>
          <p:cNvPicPr/>
          <p:nvPr>
            <p:extLst>
              <p:ext uri="{D42A27DB-BD31-4B8C-83A1-F6EECF244321}">
                <p14:modId xmlns:p14="http://schemas.microsoft.com/office/powerpoint/2010/main" val="349550146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361950" y="1592263"/>
            <a:ext cx="7569200" cy="4324350"/>
          </a:xfrm>
          <a:prstGeom prst="rect">
            <a:avLst/>
          </a:prstGeom>
        </p:spPr>
      </p:pic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98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pic>
        <p:nvPicPr>
          <p:cNvPr id="6" name="Kuva 5"/>
          <p:cNvPicPr/>
          <p:nvPr>
            <p:extLst>
              <p:ext uri="{D42A27DB-BD31-4B8C-83A1-F6EECF244321}">
                <p14:modId xmlns:p14="http://schemas.microsoft.com/office/powerpoint/2010/main" val="263195590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 dirty="0" smtClean="0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89459651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16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 dirty="0" smtClean="0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379421304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29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 dirty="0" smtClean="0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84901880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24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 dirty="0" smtClean="0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220183864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7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pic>
        <p:nvPicPr>
          <p:cNvPr id="6" name="Kuva 5"/>
          <p:cNvPicPr/>
          <p:nvPr>
            <p:extLst>
              <p:ext uri="{D42A27DB-BD31-4B8C-83A1-F6EECF244321}">
                <p14:modId xmlns:p14="http://schemas.microsoft.com/office/powerpoint/2010/main" val="377999768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23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pic>
        <p:nvPicPr>
          <p:cNvPr id="7681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7481615" cy="5291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520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pic>
        <p:nvPicPr>
          <p:cNvPr id="6" name="Kuva 5"/>
          <p:cNvPicPr/>
          <p:nvPr>
            <p:extLst>
              <p:ext uri="{D42A27DB-BD31-4B8C-83A1-F6EECF244321}">
                <p14:modId xmlns:p14="http://schemas.microsoft.com/office/powerpoint/2010/main" val="262922584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77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pic>
        <p:nvPicPr>
          <p:cNvPr id="6" name="Kuva 5"/>
          <p:cNvPicPr/>
          <p:nvPr>
            <p:extLst>
              <p:ext uri="{D42A27DB-BD31-4B8C-83A1-F6EECF244321}">
                <p14:modId xmlns:p14="http://schemas.microsoft.com/office/powerpoint/2010/main" val="209591834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79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pic>
        <p:nvPicPr>
          <p:cNvPr id="6" name="Kuva 5"/>
          <p:cNvPicPr/>
          <p:nvPr>
            <p:extLst>
              <p:ext uri="{D42A27DB-BD31-4B8C-83A1-F6EECF244321}">
                <p14:modId xmlns:p14="http://schemas.microsoft.com/office/powerpoint/2010/main" val="293347437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06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 dirty="0" smtClean="0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140696509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18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 dirty="0" smtClean="0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278056421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61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pic>
        <p:nvPicPr>
          <p:cNvPr id="6" name="Kuva 5"/>
          <p:cNvPicPr/>
          <p:nvPr>
            <p:extLst>
              <p:ext uri="{D42A27DB-BD31-4B8C-83A1-F6EECF244321}">
                <p14:modId xmlns:p14="http://schemas.microsoft.com/office/powerpoint/2010/main" val="149326026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30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137151991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78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394661475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72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283711565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71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08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340112499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29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144548797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19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205713973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10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343907988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81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graphicFrame>
        <p:nvGraphicFramePr>
          <p:cNvPr id="4" name="Objekti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2480444"/>
              </p:ext>
            </p:extLst>
          </p:nvPr>
        </p:nvGraphicFramePr>
        <p:xfrm>
          <a:off x="539552" y="1412776"/>
          <a:ext cx="7386850" cy="4824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Laskentataulukko (makrot käytössä)" r:id="rId3" imgW="9304174" imgH="6077738" progId="Excel.SheetMacroEnabled.12">
                  <p:link updateAutomatic="1"/>
                </p:oleObj>
              </mc:Choice>
              <mc:Fallback>
                <p:oleObj name="Laskentataulukko (makrot käytössä)" r:id="rId3" imgW="9304174" imgH="6077738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1412776"/>
                        <a:ext cx="7386850" cy="48245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0528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 dirty="0" smtClean="0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357290905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 smtClean="0"/>
              <a:t>Mikko Spolander</a:t>
            </a:r>
          </a:p>
          <a:p>
            <a:r>
              <a:rPr lang="fi-FI" dirty="0" err="1" smtClean="0"/>
              <a:t>Överdirektör</a:t>
            </a:r>
            <a:endParaRPr lang="fi-FI" dirty="0" smtClean="0"/>
          </a:p>
          <a:p>
            <a:r>
              <a:rPr lang="fi-FI" dirty="0" smtClean="0"/>
              <a:t>Tel. +358 </a:t>
            </a:r>
            <a:r>
              <a:rPr lang="fi-FI" dirty="0"/>
              <a:t>2955 30006 </a:t>
            </a:r>
            <a:endParaRPr lang="fi-FI" dirty="0" smtClean="0"/>
          </a:p>
          <a:p>
            <a:r>
              <a:rPr lang="fi-FI" dirty="0" err="1" smtClean="0"/>
              <a:t>www.vm.fi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4169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 dirty="0" smtClean="0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295173399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56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360780297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85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26501397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57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pic>
        <p:nvPicPr>
          <p:cNvPr id="6" name="Kuva 5"/>
          <p:cNvPicPr/>
          <p:nvPr>
            <p:extLst>
              <p:ext uri="{D42A27DB-BD31-4B8C-83A1-F6EECF244321}">
                <p14:modId xmlns:p14="http://schemas.microsoft.com/office/powerpoint/2010/main" val="151779152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26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M_malliesitys_swe_v2015-10-07">
  <a:themeElements>
    <a:clrScheme name="VM">
      <a:dk1>
        <a:sysClr val="windowText" lastClr="000000"/>
      </a:dk1>
      <a:lt1>
        <a:sysClr val="window" lastClr="FFFFFF"/>
      </a:lt1>
      <a:dk2>
        <a:srgbClr val="304E88"/>
      </a:dk2>
      <a:lt2>
        <a:srgbClr val="EEECE1"/>
      </a:lt2>
      <a:accent1>
        <a:srgbClr val="304E88"/>
      </a:accent1>
      <a:accent2>
        <a:srgbClr val="A34E96"/>
      </a:accent2>
      <a:accent3>
        <a:srgbClr val="5AB5EC"/>
      </a:accent3>
      <a:accent4>
        <a:srgbClr val="A0CD3D"/>
      </a:accent4>
      <a:accent5>
        <a:srgbClr val="DDDDDD"/>
      </a:accent5>
      <a:accent6>
        <a:srgbClr val="ED2939"/>
      </a:accent6>
      <a:hlink>
        <a:srgbClr val="0000FF"/>
      </a:hlink>
      <a:folHlink>
        <a:srgbClr val="800080"/>
      </a:folHlink>
    </a:clrScheme>
    <a:fontScheme name="VM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04F88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VM_malliesitys_swe_v2015-10-07</Template>
  <TotalTime>170</TotalTime>
  <Words>63</Words>
  <Application>Microsoft Office PowerPoint</Application>
  <PresentationFormat>Näytössä katseltava diaesitys (4:3)</PresentationFormat>
  <Paragraphs>57</Paragraphs>
  <Slides>50</Slides>
  <Notes>0</Notes>
  <HiddenSlides>0</HiddenSlides>
  <MMClips>0</MMClips>
  <ScaleCrop>false</ScaleCrop>
  <HeadingPairs>
    <vt:vector size="6" baseType="variant">
      <vt:variant>
        <vt:lpstr>Teema</vt:lpstr>
      </vt:variant>
      <vt:variant>
        <vt:i4>1</vt:i4>
      </vt:variant>
      <vt:variant>
        <vt:lpstr>Linkit</vt:lpstr>
      </vt:variant>
      <vt:variant>
        <vt:i4>1</vt:i4>
      </vt:variant>
      <vt:variant>
        <vt:lpstr>Dian otsikot</vt:lpstr>
      </vt:variant>
      <vt:variant>
        <vt:i4>50</vt:i4>
      </vt:variant>
    </vt:vector>
  </HeadingPairs>
  <TitlesOfParts>
    <vt:vector size="52" baseType="lpstr">
      <vt:lpstr>VM_malliesitys_swe_v2015-10-07</vt:lpstr>
      <vt:lpstr>\\vn-data01\Lennu\Tuotedata\KT-Julkinen-34098.xlsm!@800</vt:lpstr>
      <vt:lpstr> Ekonomisk översikt Hösten 2017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VIP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etusivu Otsikko Arial Narrow Regular 34 pt gemena sininen, max. 3 riviä</dc:title>
  <dc:creator>Rantala Mark VM</dc:creator>
  <cp:lastModifiedBy>Lehtimäki Mirjam VM</cp:lastModifiedBy>
  <cp:revision>36</cp:revision>
  <cp:lastPrinted>2016-09-12T09:14:21Z</cp:lastPrinted>
  <dcterms:created xsi:type="dcterms:W3CDTF">2016-04-28T13:57:46Z</dcterms:created>
  <dcterms:modified xsi:type="dcterms:W3CDTF">2017-09-15T05:56:21Z</dcterms:modified>
</cp:coreProperties>
</file>