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80" r:id="rId5"/>
    <p:sldId id="381" r:id="rId6"/>
    <p:sldId id="25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97F"/>
    <a:srgbClr val="EEE46C"/>
    <a:srgbClr val="FD9F82"/>
    <a:srgbClr val="73C4C3"/>
    <a:srgbClr val="FDF9BA"/>
    <a:srgbClr val="014983"/>
    <a:srgbClr val="365ABD"/>
    <a:srgbClr val="4A6BC4"/>
    <a:srgbClr val="1B365D"/>
    <a:srgbClr val="479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6327" autoAdjust="0"/>
  </p:normalViewPr>
  <p:slideViewPr>
    <p:cSldViewPr snapToGrid="0" showGuides="1">
      <p:cViewPr varScale="1">
        <p:scale>
          <a:sx n="65" d="100"/>
          <a:sy n="65" d="100"/>
        </p:scale>
        <p:origin x="912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C1038-75B3-4690-9F04-308CA5B8CA49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6448-0962-443A-A7A6-40140D0BD5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2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0475" y="1330960"/>
            <a:ext cx="6661368" cy="2394057"/>
          </a:xfrm>
        </p:spPr>
        <p:txBody>
          <a:bodyPr anchor="t"/>
          <a:lstStyle>
            <a:lvl1pPr algn="l">
              <a:defRPr sz="44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30475" y="3830320"/>
            <a:ext cx="6756057" cy="1158239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rgbClr val="365AB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Tilaisuuden nimi </a:t>
            </a:r>
          </a:p>
        </p:txBody>
      </p:sp>
      <p:pic>
        <p:nvPicPr>
          <p:cNvPr id="11" name="Picture 10" descr="Valtionavustukset-logo ja Valtiovarainministeriön logo">
            <a:extLst>
              <a:ext uri="{FF2B5EF4-FFF2-40B4-BE49-F238E27FC236}">
                <a16:creationId xmlns:a16="http://schemas.microsoft.com/office/drawing/2014/main" id="{D0CB654D-7984-114E-A93D-BE1CEDF70137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3B3D72-56D0-B042-8634-E70D57402D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B1B475-3CC8-AC4E-8B7A-0F43D04C4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10" y="0"/>
            <a:ext cx="64194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Kuvan paikkamerkki 19">
            <a:extLst>
              <a:ext uri="{FF2B5EF4-FFF2-40B4-BE49-F238E27FC236}">
                <a16:creationId xmlns:a16="http://schemas.microsoft.com/office/drawing/2014/main" id="{807245D8-5FCC-154F-9C88-1267F340BD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07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37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57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7FA30B3-66F4-4B0B-A706-DB7790BAA2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49820" y="2135019"/>
            <a:ext cx="4455881" cy="1572384"/>
          </a:xfrm>
        </p:spPr>
        <p:txBody>
          <a:bodyPr anchor="b" anchorCtr="0"/>
          <a:lstStyle>
            <a:lvl1pPr>
              <a:defRPr sz="3700">
                <a:solidFill>
                  <a:srgbClr val="365ABD"/>
                </a:solidFill>
              </a:defRPr>
            </a:lvl1pPr>
          </a:lstStyle>
          <a:p>
            <a:r>
              <a:rPr lang="fi-FI" noProof="0"/>
              <a:t>Lisää tähän kiitosteksti tai lopetuskehoitus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9821" y="3960619"/>
            <a:ext cx="2236510" cy="74914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365ABD"/>
                </a:solidFill>
              </a:defRPr>
            </a:lvl1pPr>
          </a:lstStyle>
          <a:p>
            <a:pPr lvl="0"/>
            <a:r>
              <a:rPr lang="fi-FI" noProof="0" dirty="0"/>
              <a:t>etunimi.sukunimi@vm.fi </a:t>
            </a:r>
            <a:r>
              <a:rPr lang="fi-FI" noProof="0" dirty="0" err="1"/>
              <a:t>Loremipsum</a:t>
            </a:r>
            <a:r>
              <a:rPr lang="fi-FI" noProof="0" dirty="0"/>
              <a:t> </a:t>
            </a:r>
            <a:r>
              <a:rPr lang="fi-FI" noProof="0" dirty="0" err="1"/>
              <a:t>dolores</a:t>
            </a:r>
            <a:r>
              <a:rPr lang="fi-FI" noProof="0" dirty="0"/>
              <a:t> </a:t>
            </a:r>
            <a:r>
              <a:rPr lang="fi-FI" noProof="0" dirty="0" err="1"/>
              <a:t>sitamet</a:t>
            </a:r>
            <a:r>
              <a:rPr lang="fi-FI" noProof="0" dirty="0"/>
              <a:t> vm.fi</a:t>
            </a:r>
          </a:p>
        </p:txBody>
      </p:sp>
      <p:pic>
        <p:nvPicPr>
          <p:cNvPr id="12" name="Picture 11" descr="Valtionavustukset-logo ja Valtiovarainministeriön logo">
            <a:extLst>
              <a:ext uri="{FF2B5EF4-FFF2-40B4-BE49-F238E27FC236}">
                <a16:creationId xmlns:a16="http://schemas.microsoft.com/office/drawing/2014/main" id="{C206EBE7-A046-2948-A624-EB4B1D9994A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98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7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7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Tekstisivu, vertailu. </a:t>
            </a:r>
            <a:br>
              <a:rPr lang="fi-FI" noProof="0"/>
            </a:br>
            <a:r>
              <a:rPr lang="fi-FI" noProof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noProof="0"/>
              <a:t>Aihe/otsikkoteksti Arial Regular lorem ipsum dolores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036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03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B81EDF6-8ECD-224A-A7A3-477D7752F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ABBC65-D7BB-9C48-9311-CCA8908B2F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673" y="0"/>
            <a:ext cx="3914326" cy="6858000"/>
          </a:xfrm>
          <a:prstGeom prst="rect">
            <a:avLst/>
          </a:prstGeom>
        </p:spPr>
      </p:pic>
      <p:sp>
        <p:nvSpPr>
          <p:cNvPr id="15" name="Kuvan paikkamerkki 19">
            <a:extLst>
              <a:ext uri="{FF2B5EF4-FFF2-40B4-BE49-F238E27FC236}">
                <a16:creationId xmlns:a16="http://schemas.microsoft.com/office/drawing/2014/main" id="{CB86BB3D-8CAD-2D44-86E5-3122E19C1B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09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C8CADDB-7043-4642-9EE7-FA93D57B9C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6998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22F13C0-668F-A342-8D32-7C7455F547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6891AEFD-D522-004F-B2DD-4BAFFA712C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26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 dirty="0"/>
              <a:t>Muokkaa </a:t>
            </a:r>
            <a:r>
              <a:rPr lang="fi-FI" noProof="0" dirty="0" err="1"/>
              <a:t>ots</a:t>
            </a:r>
            <a:r>
              <a:rPr lang="fi-FI" noProof="0" dirty="0"/>
              <a:t>.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23A43D-89D0-0245-AA87-46484D47A2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35" y="6310439"/>
            <a:ext cx="2829911" cy="30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50" r:id="rId2"/>
    <p:sldLayoutId id="2147483677" r:id="rId3"/>
    <p:sldLayoutId id="2147483652" r:id="rId4"/>
    <p:sldLayoutId id="2147483678" r:id="rId5"/>
    <p:sldLayoutId id="2147483681" r:id="rId6"/>
    <p:sldLayoutId id="2147483679" r:id="rId7"/>
    <p:sldLayoutId id="2147483741" r:id="rId8"/>
    <p:sldLayoutId id="2147483673" r:id="rId9"/>
    <p:sldLayoutId id="2147483742" r:id="rId10"/>
    <p:sldLayoutId id="2147483654" r:id="rId11"/>
    <p:sldLayoutId id="2147483655" r:id="rId12"/>
    <p:sldLayoutId id="2147483682" r:id="rId13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120">
            <a:extLst>
              <a:ext uri="{FF2B5EF4-FFF2-40B4-BE49-F238E27FC236}">
                <a16:creationId xmlns:a16="http://schemas.microsoft.com/office/drawing/2014/main" id="{E6BB0D34-EE01-8F4A-AF68-3F632AD7ED27}"/>
              </a:ext>
            </a:extLst>
          </p:cNvPr>
          <p:cNvSpPr txBox="1"/>
          <p:nvPr/>
        </p:nvSpPr>
        <p:spPr>
          <a:xfrm>
            <a:off x="275719" y="208718"/>
            <a:ext cx="1139536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FI" sz="2400" b="1" dirty="0">
                <a:solidFill>
                  <a:srgbClr val="10497F"/>
                </a:solidFill>
                <a:latin typeface="Arial  "/>
                <a:ea typeface="Roboto" panose="02000000000000000000" pitchFamily="2" charset="0"/>
              </a:rPr>
              <a:t>Tavoitteiden asettaminen ja mittareiden tunnistaminen vaikutusketjujen avulla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6C15036-54B5-F043-BC5D-DA3D1FDA978C}"/>
              </a:ext>
            </a:extLst>
          </p:cNvPr>
          <p:cNvGrpSpPr/>
          <p:nvPr/>
        </p:nvGrpSpPr>
        <p:grpSpPr>
          <a:xfrm>
            <a:off x="781200" y="1195826"/>
            <a:ext cx="10786900" cy="4639733"/>
            <a:chOff x="781200" y="1195826"/>
            <a:chExt cx="10786900" cy="4639733"/>
          </a:xfrm>
        </p:grpSpPr>
        <p:pic>
          <p:nvPicPr>
            <p:cNvPr id="8" name="Picture 7" descr="Calendar&#10;&#10;Description automatically generated">
              <a:extLst>
                <a:ext uri="{FF2B5EF4-FFF2-40B4-BE49-F238E27FC236}">
                  <a16:creationId xmlns:a16="http://schemas.microsoft.com/office/drawing/2014/main" id="{3C0B5532-AB3F-A941-8BDF-051A732DF5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578"/>
            <a:stretch/>
          </p:blipFill>
          <p:spPr>
            <a:xfrm>
              <a:off x="781200" y="1195826"/>
              <a:ext cx="10786900" cy="463973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F2A2BC9-910D-3C42-81E1-3165E2C191E2}"/>
                </a:ext>
              </a:extLst>
            </p:cNvPr>
            <p:cNvSpPr txBox="1"/>
            <p:nvPr/>
          </p:nvSpPr>
          <p:spPr>
            <a:xfrm>
              <a:off x="1119490" y="378945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974BD25-EB73-0D4E-81FC-AD0F21E22EC3}"/>
                </a:ext>
              </a:extLst>
            </p:cNvPr>
            <p:cNvSpPr txBox="1"/>
            <p:nvPr/>
          </p:nvSpPr>
          <p:spPr>
            <a:xfrm>
              <a:off x="2838223" y="378945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8F31DBB-21AB-6F46-9636-078844F33D10}"/>
                </a:ext>
              </a:extLst>
            </p:cNvPr>
            <p:cNvSpPr txBox="1"/>
            <p:nvPr/>
          </p:nvSpPr>
          <p:spPr>
            <a:xfrm>
              <a:off x="4556956" y="378945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E293EF-B8FC-E648-952E-F1E82B6D877F}"/>
                </a:ext>
              </a:extLst>
            </p:cNvPr>
            <p:cNvSpPr txBox="1"/>
            <p:nvPr/>
          </p:nvSpPr>
          <p:spPr>
            <a:xfrm>
              <a:off x="6241821" y="378945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CA59509-A1F2-9C4F-A348-B6D60D2A8BC8}"/>
                </a:ext>
              </a:extLst>
            </p:cNvPr>
            <p:cNvSpPr txBox="1"/>
            <p:nvPr/>
          </p:nvSpPr>
          <p:spPr>
            <a:xfrm>
              <a:off x="7943620" y="378945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CD10E4-6C72-834D-A9F9-F903FB89E37E}"/>
                </a:ext>
              </a:extLst>
            </p:cNvPr>
            <p:cNvSpPr txBox="1"/>
            <p:nvPr/>
          </p:nvSpPr>
          <p:spPr>
            <a:xfrm>
              <a:off x="9645419" y="378945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FB71989-C551-E942-BD98-5A06CBAF6B14}"/>
                </a:ext>
              </a:extLst>
            </p:cNvPr>
            <p:cNvSpPr txBox="1"/>
            <p:nvPr/>
          </p:nvSpPr>
          <p:spPr>
            <a:xfrm>
              <a:off x="1119490" y="486001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7AC6507-8AF6-AA40-8A29-904493352B36}"/>
                </a:ext>
              </a:extLst>
            </p:cNvPr>
            <p:cNvSpPr txBox="1"/>
            <p:nvPr/>
          </p:nvSpPr>
          <p:spPr>
            <a:xfrm>
              <a:off x="2838223" y="486001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856D9D9-7099-7D4B-B4DF-FB967885202F}"/>
                </a:ext>
              </a:extLst>
            </p:cNvPr>
            <p:cNvSpPr txBox="1"/>
            <p:nvPr/>
          </p:nvSpPr>
          <p:spPr>
            <a:xfrm>
              <a:off x="4556956" y="486001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2AC1383-B19C-F448-BE4A-67D5A28758B7}"/>
                </a:ext>
              </a:extLst>
            </p:cNvPr>
            <p:cNvSpPr txBox="1"/>
            <p:nvPr/>
          </p:nvSpPr>
          <p:spPr>
            <a:xfrm>
              <a:off x="6241821" y="486001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84BC819-D3CC-D74F-ACD5-DB59DA421E3E}"/>
                </a:ext>
              </a:extLst>
            </p:cNvPr>
            <p:cNvSpPr txBox="1"/>
            <p:nvPr/>
          </p:nvSpPr>
          <p:spPr>
            <a:xfrm>
              <a:off x="7943620" y="486001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522FBD6-96B9-1D40-98C6-0F73DD014616}"/>
                </a:ext>
              </a:extLst>
            </p:cNvPr>
            <p:cNvSpPr txBox="1"/>
            <p:nvPr/>
          </p:nvSpPr>
          <p:spPr>
            <a:xfrm>
              <a:off x="9645419" y="4860010"/>
              <a:ext cx="164309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</a:rPr>
                <a:t>Kirjoita tähän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37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4C5BCB-4181-D341-8A71-28D1EEDD0036}"/>
              </a:ext>
            </a:extLst>
          </p:cNvPr>
          <p:cNvSpPr txBox="1"/>
          <p:nvPr/>
        </p:nvSpPr>
        <p:spPr>
          <a:xfrm>
            <a:off x="265982" y="232767"/>
            <a:ext cx="2341748" cy="6340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400" b="1" dirty="0">
                <a:solidFill>
                  <a:schemeClr val="tx2"/>
                </a:solidFill>
                <a:latin typeface="Arial  "/>
                <a:ea typeface="Roboto" panose="02000000000000000000" pitchFamily="2" charset="0"/>
              </a:rPr>
              <a:t>OHJE</a:t>
            </a:r>
            <a:endParaRPr lang="en-FI" b="1" dirty="0">
              <a:solidFill>
                <a:schemeClr val="tx2"/>
              </a:solidFill>
              <a:latin typeface="Arial  "/>
              <a:ea typeface="Roboto" panose="02000000000000000000" pitchFamily="2" charset="0"/>
            </a:endParaRPr>
          </a:p>
          <a:p>
            <a:pPr algn="l"/>
            <a:endParaRPr lang="en-FI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1000" b="1" dirty="0" err="1"/>
              <a:t>Mistä</a:t>
            </a:r>
            <a:r>
              <a:rPr lang="en-GB" sz="1000" b="1" dirty="0"/>
              <a:t> </a:t>
            </a:r>
            <a:r>
              <a:rPr lang="en-GB" sz="1000" b="1" dirty="0" err="1"/>
              <a:t>työkalussa</a:t>
            </a:r>
            <a:r>
              <a:rPr lang="en-GB" sz="1000" b="1" dirty="0"/>
              <a:t> on </a:t>
            </a:r>
            <a:r>
              <a:rPr lang="en-GB" sz="1000" b="1" dirty="0" err="1"/>
              <a:t>kyse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Työkalu</a:t>
            </a:r>
            <a:r>
              <a:rPr lang="en-GB" sz="1000" dirty="0"/>
              <a:t> </a:t>
            </a:r>
            <a:r>
              <a:rPr lang="en-GB" sz="1000" dirty="0" err="1"/>
              <a:t>kuvaa</a:t>
            </a:r>
            <a:r>
              <a:rPr lang="en-GB" sz="1000" dirty="0"/>
              <a:t> </a:t>
            </a:r>
            <a:r>
              <a:rPr lang="en-GB" sz="1000" dirty="0" err="1"/>
              <a:t>organisaation</a:t>
            </a:r>
            <a:r>
              <a:rPr lang="en-GB" sz="1000" dirty="0"/>
              <a:t> </a:t>
            </a:r>
            <a:r>
              <a:rPr lang="en-GB" sz="1000" dirty="0" err="1"/>
              <a:t>vaikutusmahdollisuuksia</a:t>
            </a:r>
            <a:r>
              <a:rPr lang="en-GB" sz="1000" dirty="0"/>
              <a:t> </a:t>
            </a:r>
            <a:r>
              <a:rPr lang="en-GB" sz="1000" dirty="0" err="1"/>
              <a:t>vaikutusketjun</a:t>
            </a:r>
            <a:r>
              <a:rPr lang="en-GB" sz="1000" dirty="0"/>
              <a:t> </a:t>
            </a:r>
            <a:r>
              <a:rPr lang="en-GB" sz="1000" dirty="0" err="1"/>
              <a:t>yksittäisiin</a:t>
            </a:r>
            <a:r>
              <a:rPr lang="en-GB" sz="1000" dirty="0"/>
              <a:t> </a:t>
            </a:r>
            <a:r>
              <a:rPr lang="en-GB" sz="1000" dirty="0" err="1"/>
              <a:t>osiin</a:t>
            </a:r>
            <a:r>
              <a:rPr lang="en-GB" sz="1000" dirty="0"/>
              <a:t> </a:t>
            </a:r>
            <a:r>
              <a:rPr lang="en-GB" sz="1000" dirty="0" err="1"/>
              <a:t>eli</a:t>
            </a:r>
            <a:r>
              <a:rPr lang="en-GB" sz="1000" dirty="0"/>
              <a:t> </a:t>
            </a:r>
            <a:r>
              <a:rPr lang="en-GB" sz="1000" dirty="0" err="1"/>
              <a:t>mitkä</a:t>
            </a:r>
            <a:r>
              <a:rPr lang="en-GB" sz="1000" dirty="0"/>
              <a:t> </a:t>
            </a:r>
            <a:r>
              <a:rPr lang="en-GB" sz="1000" dirty="0" err="1"/>
              <a:t>osat</a:t>
            </a:r>
            <a:r>
              <a:rPr lang="en-GB" sz="1000" dirty="0"/>
              <a:t> </a:t>
            </a:r>
            <a:r>
              <a:rPr lang="en-GB" sz="1000" dirty="0" err="1"/>
              <a:t>ovat</a:t>
            </a:r>
            <a:r>
              <a:rPr lang="en-GB" sz="1000" dirty="0"/>
              <a:t> </a:t>
            </a:r>
            <a:r>
              <a:rPr lang="en-GB" sz="1000" dirty="0" err="1"/>
              <a:t>toimijan</a:t>
            </a:r>
            <a:r>
              <a:rPr lang="en-GB" sz="1000" dirty="0"/>
              <a:t> </a:t>
            </a:r>
            <a:r>
              <a:rPr lang="en-GB" sz="1000" dirty="0" err="1"/>
              <a:t>hallittavissa</a:t>
            </a:r>
            <a:r>
              <a:rPr lang="en-GB" sz="1000" dirty="0"/>
              <a:t>, </a:t>
            </a:r>
            <a:r>
              <a:rPr lang="en-GB" sz="1000" dirty="0" err="1"/>
              <a:t>vaikutettavissa</a:t>
            </a:r>
            <a:r>
              <a:rPr lang="en-GB" sz="1000" dirty="0"/>
              <a:t> tai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päämäärä</a:t>
            </a:r>
            <a:r>
              <a:rPr lang="en-GB" sz="1000" dirty="0"/>
              <a:t>. </a:t>
            </a:r>
            <a:r>
              <a:rPr lang="en-GB" sz="1000" dirty="0" err="1"/>
              <a:t>Lisäksi</a:t>
            </a:r>
            <a:r>
              <a:rPr lang="en-GB" sz="1000" dirty="0"/>
              <a:t> se </a:t>
            </a:r>
            <a:r>
              <a:rPr lang="en-GB" sz="1000" dirty="0" err="1"/>
              <a:t>auttaa</a:t>
            </a:r>
            <a:r>
              <a:rPr lang="en-GB" sz="1000" dirty="0"/>
              <a:t> </a:t>
            </a:r>
            <a:r>
              <a:rPr lang="en-GB" sz="1000" dirty="0" err="1"/>
              <a:t>tunnistamaan</a:t>
            </a:r>
            <a:r>
              <a:rPr lang="en-GB" sz="1000" dirty="0"/>
              <a:t>, </a:t>
            </a:r>
            <a:r>
              <a:rPr lang="en-GB" sz="1000" dirty="0" err="1"/>
              <a:t>millä</a:t>
            </a:r>
            <a:r>
              <a:rPr lang="en-GB" sz="1000" dirty="0"/>
              <a:t> </a:t>
            </a:r>
            <a:r>
              <a:rPr lang="en-GB" sz="1000" dirty="0" err="1"/>
              <a:t>tavalla</a:t>
            </a:r>
            <a:r>
              <a:rPr lang="en-GB" sz="1000" dirty="0"/>
              <a:t> </a:t>
            </a:r>
            <a:r>
              <a:rPr lang="en-GB" sz="1000" dirty="0" err="1"/>
              <a:t>asetetut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valitut</a:t>
            </a:r>
            <a:r>
              <a:rPr lang="en-GB" sz="1000" dirty="0"/>
              <a:t> </a:t>
            </a:r>
            <a:r>
              <a:rPr lang="en-GB" sz="1000" dirty="0" err="1"/>
              <a:t>mittarit</a:t>
            </a:r>
            <a:r>
              <a:rPr lang="en-GB" sz="1000" dirty="0"/>
              <a:t> </a:t>
            </a:r>
            <a:r>
              <a:rPr lang="en-GB" sz="1000" dirty="0" err="1"/>
              <a:t>liittyvät</a:t>
            </a:r>
            <a:r>
              <a:rPr lang="en-GB" sz="1000" dirty="0"/>
              <a:t> </a:t>
            </a:r>
            <a:r>
              <a:rPr lang="en-GB" sz="1000" dirty="0" err="1"/>
              <a:t>vaikutusketjun</a:t>
            </a:r>
            <a:r>
              <a:rPr lang="en-GB" sz="1000" dirty="0"/>
              <a:t> </a:t>
            </a:r>
            <a:r>
              <a:rPr lang="en-GB" sz="1000" dirty="0" err="1"/>
              <a:t>eri</a:t>
            </a:r>
            <a:r>
              <a:rPr lang="en-GB" sz="1000" dirty="0"/>
              <a:t> </a:t>
            </a:r>
            <a:r>
              <a:rPr lang="en-GB" sz="1000" dirty="0" err="1"/>
              <a:t>osiin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r>
              <a:rPr lang="en-GB" sz="1000" b="1" dirty="0" err="1"/>
              <a:t>Resurssit</a:t>
            </a:r>
            <a:r>
              <a:rPr lang="en-GB" sz="1000" b="1" dirty="0"/>
              <a:t>, </a:t>
            </a:r>
            <a:r>
              <a:rPr lang="en-GB" sz="1000" b="1" dirty="0" err="1"/>
              <a:t>toiminta</a:t>
            </a:r>
            <a:r>
              <a:rPr lang="en-GB" sz="1000" b="1" dirty="0"/>
              <a:t> </a:t>
            </a:r>
            <a:r>
              <a:rPr lang="en-GB" sz="1000" b="1" dirty="0" err="1"/>
              <a:t>ja</a:t>
            </a:r>
            <a:r>
              <a:rPr lang="en-GB" sz="1000" b="1" dirty="0"/>
              <a:t> </a:t>
            </a:r>
            <a:r>
              <a:rPr lang="en-GB" sz="1000" b="1" dirty="0" err="1"/>
              <a:t>tuotokset</a:t>
            </a:r>
            <a:r>
              <a:rPr lang="en-GB" sz="1000" b="1" dirty="0"/>
              <a:t> </a:t>
            </a:r>
            <a:r>
              <a:rPr lang="en-GB" sz="1000" dirty="0" err="1"/>
              <a:t>ovat</a:t>
            </a:r>
            <a:r>
              <a:rPr lang="en-GB" sz="1000" dirty="0"/>
              <a:t> </a:t>
            </a:r>
            <a:r>
              <a:rPr lang="en-GB" sz="1000" dirty="0" err="1"/>
              <a:t>toimijan</a:t>
            </a:r>
            <a:r>
              <a:rPr lang="en-GB" sz="1000" dirty="0"/>
              <a:t> </a:t>
            </a:r>
            <a:r>
              <a:rPr lang="en-GB" sz="1000" dirty="0" err="1"/>
              <a:t>hallittavissa</a:t>
            </a:r>
            <a:r>
              <a:rPr lang="en-GB" sz="1000" dirty="0"/>
              <a:t> </a:t>
            </a:r>
            <a:r>
              <a:rPr lang="en-GB" sz="1000" dirty="0" err="1"/>
              <a:t>eli</a:t>
            </a:r>
            <a:r>
              <a:rPr lang="en-GB" sz="1000" dirty="0"/>
              <a:t> </a:t>
            </a:r>
            <a:r>
              <a:rPr lang="en-GB" sz="1000" dirty="0" err="1"/>
              <a:t>suorassa</a:t>
            </a:r>
            <a:r>
              <a:rPr lang="en-GB" sz="1000" dirty="0"/>
              <a:t> </a:t>
            </a:r>
            <a:r>
              <a:rPr lang="en-GB" sz="1000" dirty="0" err="1"/>
              <a:t>kontrollissa</a:t>
            </a:r>
            <a:r>
              <a:rPr lang="en-GB" sz="1000" dirty="0"/>
              <a:t>. </a:t>
            </a:r>
            <a:r>
              <a:rPr lang="en-GB" sz="1000" b="1" dirty="0" err="1"/>
              <a:t>Välittömät</a:t>
            </a:r>
            <a:r>
              <a:rPr lang="en-GB" sz="1000" b="1" dirty="0"/>
              <a:t> </a:t>
            </a:r>
            <a:r>
              <a:rPr lang="en-GB" sz="1000" b="1" dirty="0" err="1"/>
              <a:t>tulokset</a:t>
            </a:r>
            <a:r>
              <a:rPr lang="en-GB" sz="1000" b="1" dirty="0"/>
              <a:t> </a:t>
            </a:r>
            <a:r>
              <a:rPr lang="en-GB" sz="1000" b="1" dirty="0" err="1"/>
              <a:t>ja</a:t>
            </a:r>
            <a:r>
              <a:rPr lang="en-GB" sz="1000" b="1" dirty="0"/>
              <a:t> </a:t>
            </a:r>
            <a:r>
              <a:rPr lang="en-GB" sz="1000" b="1" dirty="0" err="1"/>
              <a:t>välittömät</a:t>
            </a:r>
            <a:r>
              <a:rPr lang="en-GB" sz="1000" b="1" dirty="0"/>
              <a:t> </a:t>
            </a:r>
            <a:r>
              <a:rPr lang="en-GB" sz="1000" b="1" dirty="0" err="1"/>
              <a:t>vaikutukset</a:t>
            </a:r>
            <a:r>
              <a:rPr lang="en-GB" sz="1000" b="1" dirty="0"/>
              <a:t> </a:t>
            </a:r>
            <a:r>
              <a:rPr lang="en-GB" sz="1000" dirty="0" err="1"/>
              <a:t>ovat</a:t>
            </a:r>
            <a:r>
              <a:rPr lang="en-GB" sz="1000" dirty="0"/>
              <a:t> </a:t>
            </a:r>
            <a:r>
              <a:rPr lang="en-GB" sz="1000" dirty="0" err="1"/>
              <a:t>toimijan</a:t>
            </a:r>
            <a:r>
              <a:rPr lang="en-GB" sz="1000" dirty="0"/>
              <a:t> </a:t>
            </a:r>
            <a:r>
              <a:rPr lang="en-GB" sz="1000" dirty="0" err="1"/>
              <a:t>vaikutettavissa</a:t>
            </a:r>
            <a:r>
              <a:rPr lang="en-GB" sz="1000" dirty="0"/>
              <a:t>, </a:t>
            </a:r>
            <a:r>
              <a:rPr lang="en-GB" sz="1000" dirty="0" err="1"/>
              <a:t>mutta</a:t>
            </a:r>
            <a:r>
              <a:rPr lang="en-GB" sz="1000" dirty="0"/>
              <a:t> </a:t>
            </a:r>
            <a:r>
              <a:rPr lang="en-GB" sz="1000" dirty="0" err="1"/>
              <a:t>niiden</a:t>
            </a:r>
            <a:r>
              <a:rPr lang="en-GB" sz="1000" dirty="0"/>
              <a:t> </a:t>
            </a:r>
            <a:r>
              <a:rPr lang="en-GB" sz="1000" dirty="0" err="1"/>
              <a:t>syntyminen</a:t>
            </a:r>
            <a:r>
              <a:rPr lang="en-GB" sz="1000" dirty="0"/>
              <a:t> on </a:t>
            </a:r>
            <a:r>
              <a:rPr lang="en-GB" sz="1000" dirty="0" err="1"/>
              <a:t>riippuvaista</a:t>
            </a:r>
            <a:r>
              <a:rPr lang="en-GB" sz="1000" dirty="0"/>
              <a:t> </a:t>
            </a:r>
            <a:r>
              <a:rPr lang="en-GB" sz="1000" dirty="0" err="1"/>
              <a:t>myös</a:t>
            </a:r>
            <a:r>
              <a:rPr lang="en-GB" sz="1000" dirty="0"/>
              <a:t> </a:t>
            </a:r>
            <a:r>
              <a:rPr lang="en-GB" sz="1000" dirty="0" err="1"/>
              <a:t>muiden</a:t>
            </a:r>
            <a:r>
              <a:rPr lang="en-GB" sz="1000" dirty="0"/>
              <a:t> </a:t>
            </a:r>
            <a:r>
              <a:rPr lang="en-GB" sz="1000" dirty="0" err="1"/>
              <a:t>ihmisten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organisaatioiden</a:t>
            </a:r>
            <a:r>
              <a:rPr lang="en-GB" sz="1000" dirty="0"/>
              <a:t> </a:t>
            </a:r>
            <a:r>
              <a:rPr lang="en-GB" sz="1000" dirty="0" err="1"/>
              <a:t>toiminnasta</a:t>
            </a:r>
            <a:r>
              <a:rPr lang="en-GB" sz="1000" dirty="0"/>
              <a:t>. </a:t>
            </a:r>
            <a:r>
              <a:rPr lang="en-GB" sz="1000" b="1" dirty="0" err="1"/>
              <a:t>Välilliset</a:t>
            </a:r>
            <a:r>
              <a:rPr lang="en-GB" sz="1000" b="1" dirty="0"/>
              <a:t> </a:t>
            </a:r>
            <a:r>
              <a:rPr lang="en-GB" sz="1000" b="1" dirty="0" err="1"/>
              <a:t>vaikutukset</a:t>
            </a:r>
            <a:r>
              <a:rPr lang="en-GB" sz="1000" b="1" dirty="0"/>
              <a:t> </a:t>
            </a:r>
            <a:r>
              <a:rPr lang="en-GB" sz="1000" dirty="0" err="1"/>
              <a:t>ovat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päämäärä</a:t>
            </a:r>
            <a:r>
              <a:rPr lang="en-GB" sz="1000" dirty="0"/>
              <a:t>, </a:t>
            </a:r>
            <a:r>
              <a:rPr lang="en-GB" sz="1000" dirty="0" err="1"/>
              <a:t>mutta</a:t>
            </a:r>
            <a:r>
              <a:rPr lang="en-GB" sz="1000" dirty="0"/>
              <a:t> ne </a:t>
            </a:r>
            <a:r>
              <a:rPr lang="en-GB" sz="1000" dirty="0" err="1"/>
              <a:t>eivät</a:t>
            </a:r>
            <a:r>
              <a:rPr lang="en-GB" sz="1000" dirty="0"/>
              <a:t> </a:t>
            </a:r>
            <a:r>
              <a:rPr lang="en-GB" sz="1000" dirty="0" err="1"/>
              <a:t>toimijan</a:t>
            </a:r>
            <a:r>
              <a:rPr lang="en-GB" sz="1000" dirty="0"/>
              <a:t> </a:t>
            </a:r>
            <a:r>
              <a:rPr lang="en-GB" sz="1000" dirty="0" err="1"/>
              <a:t>kontrollissa</a:t>
            </a:r>
            <a:r>
              <a:rPr lang="en-GB" sz="1000" dirty="0"/>
              <a:t> tai </a:t>
            </a:r>
            <a:r>
              <a:rPr lang="en-GB" sz="1000" dirty="0" err="1"/>
              <a:t>suoraan</a:t>
            </a:r>
            <a:r>
              <a:rPr lang="en-GB" sz="1000" dirty="0"/>
              <a:t> </a:t>
            </a:r>
            <a:r>
              <a:rPr lang="en-GB" sz="1000" dirty="0" err="1"/>
              <a:t>vaikutettavissa</a:t>
            </a:r>
            <a:r>
              <a:rPr lang="en-GB" sz="1000" dirty="0"/>
              <a:t>.</a:t>
            </a:r>
          </a:p>
          <a:p>
            <a:endParaRPr lang="en-GB" sz="1000" b="1" dirty="0"/>
          </a:p>
          <a:p>
            <a:r>
              <a:rPr lang="en-GB" sz="1000" b="1" dirty="0"/>
              <a:t>Mihin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Työkalu</a:t>
            </a:r>
            <a:r>
              <a:rPr lang="en-GB" sz="1000" dirty="0"/>
              <a:t> </a:t>
            </a:r>
            <a:r>
              <a:rPr lang="en-GB" sz="1000" dirty="0" err="1"/>
              <a:t>auttaa</a:t>
            </a:r>
            <a:r>
              <a:rPr lang="en-GB" sz="1000" dirty="0"/>
              <a:t> </a:t>
            </a:r>
            <a:r>
              <a:rPr lang="en-GB" sz="1000" dirty="0" err="1"/>
              <a:t>hahmottamaan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pitkän</a:t>
            </a:r>
            <a:r>
              <a:rPr lang="en-GB" sz="1000" dirty="0"/>
              <a:t> </a:t>
            </a:r>
            <a:r>
              <a:rPr lang="en-GB" sz="1000" dirty="0" err="1"/>
              <a:t>aikavälin</a:t>
            </a:r>
            <a:r>
              <a:rPr lang="en-GB" sz="1000" dirty="0"/>
              <a:t> </a:t>
            </a:r>
            <a:r>
              <a:rPr lang="en-GB" sz="1000" dirty="0" err="1"/>
              <a:t>päämäärän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vaikutettavissa</a:t>
            </a:r>
            <a:r>
              <a:rPr lang="en-GB" sz="1000" dirty="0"/>
              <a:t> tai </a:t>
            </a:r>
            <a:r>
              <a:rPr lang="en-GB" sz="1000" dirty="0" err="1"/>
              <a:t>hallittavissa</a:t>
            </a:r>
            <a:r>
              <a:rPr lang="en-GB" sz="1000" dirty="0"/>
              <a:t> </a:t>
            </a:r>
            <a:r>
              <a:rPr lang="en-GB" sz="1000" dirty="0" err="1"/>
              <a:t>olevien</a:t>
            </a:r>
            <a:r>
              <a:rPr lang="en-GB" sz="1000" dirty="0"/>
              <a:t> </a:t>
            </a:r>
            <a:r>
              <a:rPr lang="en-GB" sz="1000" dirty="0" err="1"/>
              <a:t>asioiden</a:t>
            </a:r>
            <a:r>
              <a:rPr lang="en-GB" sz="1000" dirty="0"/>
              <a:t> </a:t>
            </a:r>
            <a:r>
              <a:rPr lang="en-GB" sz="1000" dirty="0" err="1"/>
              <a:t>välisen</a:t>
            </a:r>
            <a:r>
              <a:rPr lang="en-GB" sz="1000" dirty="0"/>
              <a:t> </a:t>
            </a:r>
            <a:r>
              <a:rPr lang="en-GB" sz="1000" dirty="0" err="1"/>
              <a:t>eron</a:t>
            </a:r>
            <a:r>
              <a:rPr lang="en-GB" sz="1000" dirty="0"/>
              <a:t>. </a:t>
            </a:r>
            <a:r>
              <a:rPr lang="en-GB" sz="1000" dirty="0" err="1"/>
              <a:t>Työkalu</a:t>
            </a:r>
            <a:r>
              <a:rPr lang="en-GB" sz="1000" dirty="0"/>
              <a:t> </a:t>
            </a:r>
            <a:r>
              <a:rPr lang="en-GB" sz="1000" dirty="0" err="1"/>
              <a:t>ohjaa</a:t>
            </a:r>
            <a:r>
              <a:rPr lang="en-GB" sz="1000" dirty="0"/>
              <a:t> </a:t>
            </a:r>
            <a:r>
              <a:rPr lang="en-GB" sz="1000" dirty="0" err="1"/>
              <a:t>asettamaan</a:t>
            </a:r>
            <a:r>
              <a:rPr lang="en-GB" sz="1000" dirty="0"/>
              <a:t> </a:t>
            </a:r>
            <a:r>
              <a:rPr lang="en-GB" sz="1000" dirty="0" err="1"/>
              <a:t>mitattavia</a:t>
            </a:r>
            <a:r>
              <a:rPr lang="en-GB" sz="1000" dirty="0"/>
              <a:t> </a:t>
            </a:r>
            <a:r>
              <a:rPr lang="en-GB" sz="1000" dirty="0" err="1"/>
              <a:t>tavoitteita</a:t>
            </a:r>
            <a:r>
              <a:rPr lang="en-GB" sz="1000" dirty="0"/>
              <a:t> </a:t>
            </a:r>
            <a:r>
              <a:rPr lang="en-GB" sz="1000" dirty="0" err="1"/>
              <a:t>toimijan</a:t>
            </a:r>
            <a:r>
              <a:rPr lang="en-GB" sz="1000" dirty="0"/>
              <a:t> </a:t>
            </a:r>
            <a:r>
              <a:rPr lang="en-GB" sz="1000" dirty="0" err="1"/>
              <a:t>vaikutettavissa</a:t>
            </a:r>
            <a:r>
              <a:rPr lang="en-GB" sz="1000" dirty="0"/>
              <a:t> tai </a:t>
            </a:r>
            <a:r>
              <a:rPr lang="en-GB" sz="1000" dirty="0" err="1"/>
              <a:t>hallittavissa</a:t>
            </a:r>
            <a:r>
              <a:rPr lang="en-GB" sz="1000" dirty="0"/>
              <a:t> </a:t>
            </a:r>
            <a:r>
              <a:rPr lang="en-GB" sz="1000" dirty="0" err="1"/>
              <a:t>oleville</a:t>
            </a:r>
            <a:r>
              <a:rPr lang="en-GB" sz="1000" dirty="0"/>
              <a:t> </a:t>
            </a:r>
            <a:r>
              <a:rPr lang="en-GB" sz="1000" dirty="0" err="1"/>
              <a:t>asioille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r>
              <a:rPr lang="en-GB" sz="1000" dirty="0" err="1"/>
              <a:t>Työkalua</a:t>
            </a:r>
            <a:r>
              <a:rPr lang="en-GB" sz="1000" dirty="0"/>
              <a:t> </a:t>
            </a:r>
            <a:r>
              <a:rPr lang="en-GB" sz="1000" dirty="0" err="1"/>
              <a:t>käytetään</a:t>
            </a:r>
            <a:r>
              <a:rPr lang="en-GB" sz="1000" dirty="0"/>
              <a:t> </a:t>
            </a:r>
            <a:r>
              <a:rPr lang="en-GB" sz="1000" dirty="0" err="1"/>
              <a:t>arvioimaan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kehittämään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tavoitteita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mittareita</a:t>
            </a:r>
            <a:r>
              <a:rPr lang="en-GB" sz="1000" dirty="0"/>
              <a:t> </a:t>
            </a:r>
            <a:r>
              <a:rPr lang="en-GB" sz="1000" dirty="0" err="1"/>
              <a:t>joko</a:t>
            </a:r>
            <a:r>
              <a:rPr lang="en-GB" sz="1000" dirty="0"/>
              <a:t> </a:t>
            </a:r>
            <a:r>
              <a:rPr lang="en-GB" sz="1000" dirty="0" err="1"/>
              <a:t>uuden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suunnittelussa</a:t>
            </a:r>
            <a:r>
              <a:rPr lang="en-GB" sz="1000" dirty="0"/>
              <a:t> tai jo </a:t>
            </a:r>
            <a:r>
              <a:rPr lang="en-GB" sz="1000" dirty="0" err="1"/>
              <a:t>toteutetun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vaikutusten</a:t>
            </a:r>
            <a:r>
              <a:rPr lang="en-GB" sz="1000" dirty="0"/>
              <a:t> </a:t>
            </a:r>
            <a:r>
              <a:rPr lang="en-GB" sz="1000" dirty="0" err="1"/>
              <a:t>jäsentämisessä</a:t>
            </a:r>
            <a:r>
              <a:rPr lang="en-GB" sz="1000" dirty="0"/>
              <a:t>.</a:t>
            </a:r>
          </a:p>
          <a:p>
            <a:endParaRPr lang="en-GB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026650-075D-ED4C-88AA-B2D91E725CD2}"/>
              </a:ext>
            </a:extLst>
          </p:cNvPr>
          <p:cNvSpPr txBox="1"/>
          <p:nvPr/>
        </p:nvSpPr>
        <p:spPr>
          <a:xfrm>
            <a:off x="3120272" y="688699"/>
            <a:ext cx="5048606" cy="4924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/>
              <a:t>Miten</a:t>
            </a:r>
            <a:r>
              <a:rPr lang="en-GB" sz="1000" b="1" dirty="0"/>
              <a:t>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b="1" dirty="0" err="1"/>
              <a:t>Kun</a:t>
            </a:r>
            <a:r>
              <a:rPr lang="en-GB" sz="1000" b="1" dirty="0"/>
              <a:t>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 </a:t>
            </a:r>
            <a:r>
              <a:rPr lang="en-GB" sz="1000" b="1" dirty="0" err="1"/>
              <a:t>uuden</a:t>
            </a:r>
            <a:r>
              <a:rPr lang="en-GB" sz="1000" b="1" dirty="0"/>
              <a:t> </a:t>
            </a:r>
            <a:r>
              <a:rPr lang="en-GB" sz="1000" b="1" dirty="0" err="1"/>
              <a:t>toiminnan</a:t>
            </a:r>
            <a:r>
              <a:rPr lang="en-GB" sz="1000" b="1" dirty="0"/>
              <a:t> </a:t>
            </a:r>
            <a:r>
              <a:rPr lang="en-GB" sz="1000" b="1" dirty="0" err="1"/>
              <a:t>suunnittelussa</a:t>
            </a:r>
            <a:r>
              <a:rPr lang="en-GB" sz="1000" b="1" dirty="0"/>
              <a:t>, </a:t>
            </a:r>
            <a:r>
              <a:rPr lang="en-GB" sz="1000" dirty="0" err="1"/>
              <a:t>työskentelyn</a:t>
            </a:r>
            <a:r>
              <a:rPr lang="en-GB" sz="1000" dirty="0"/>
              <a:t> </a:t>
            </a:r>
            <a:r>
              <a:rPr lang="en-GB" sz="1000" dirty="0" err="1"/>
              <a:t>pohjaksi</a:t>
            </a:r>
            <a:r>
              <a:rPr lang="en-GB" sz="1000" dirty="0"/>
              <a:t> </a:t>
            </a:r>
            <a:r>
              <a:rPr lang="en-GB" sz="1000" dirty="0" err="1"/>
              <a:t>tarvitaan</a:t>
            </a:r>
            <a:r>
              <a:rPr lang="en-GB" sz="1000" dirty="0"/>
              <a:t> </a:t>
            </a:r>
            <a:r>
              <a:rPr lang="en-GB" sz="1000" dirty="0" err="1"/>
              <a:t>ilmiö</a:t>
            </a:r>
            <a:r>
              <a:rPr lang="en-GB" sz="1000" dirty="0"/>
              <a:t>-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verkostokartta</a:t>
            </a:r>
            <a:r>
              <a:rPr lang="en-GB" sz="1000" dirty="0"/>
              <a:t>, </a:t>
            </a:r>
            <a:r>
              <a:rPr lang="en-GB" sz="1000" dirty="0" err="1"/>
              <a:t>päämäärä</a:t>
            </a:r>
            <a:r>
              <a:rPr lang="en-GB" sz="1000" dirty="0"/>
              <a:t> </a:t>
            </a:r>
            <a:r>
              <a:rPr lang="en-GB" sz="1000" dirty="0" err="1"/>
              <a:t>sekä</a:t>
            </a:r>
            <a:r>
              <a:rPr lang="en-GB" sz="1000" dirty="0"/>
              <a:t> </a:t>
            </a:r>
            <a:r>
              <a:rPr lang="en-GB" sz="1000" dirty="0" err="1"/>
              <a:t>vaikutusketju</a:t>
            </a:r>
            <a:r>
              <a:rPr lang="en-GB" sz="1000" dirty="0"/>
              <a:t> tai -</a:t>
            </a:r>
            <a:r>
              <a:rPr lang="en-GB" sz="1000" dirty="0" err="1"/>
              <a:t>ketjuja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Kokeilkaa</a:t>
            </a:r>
            <a:r>
              <a:rPr lang="en-GB" sz="1000" dirty="0"/>
              <a:t> </a:t>
            </a:r>
            <a:r>
              <a:rPr lang="en-GB" sz="1000" dirty="0" err="1"/>
              <a:t>asettaa</a:t>
            </a:r>
            <a:r>
              <a:rPr lang="en-GB" sz="1000" dirty="0"/>
              <a:t> </a:t>
            </a:r>
            <a:r>
              <a:rPr lang="en-GB" sz="1000" dirty="0" err="1"/>
              <a:t>tavoite</a:t>
            </a:r>
            <a:r>
              <a:rPr lang="en-GB" sz="1000" dirty="0"/>
              <a:t> </a:t>
            </a:r>
            <a:r>
              <a:rPr lang="en-GB" sz="1000" dirty="0" err="1"/>
              <a:t>kullekin</a:t>
            </a:r>
            <a:r>
              <a:rPr lang="en-GB" sz="1000" dirty="0"/>
              <a:t> </a:t>
            </a:r>
            <a:r>
              <a:rPr lang="en-GB" sz="1000" dirty="0" err="1"/>
              <a:t>vaikutusketjun</a:t>
            </a:r>
            <a:r>
              <a:rPr lang="en-GB" sz="1000" dirty="0"/>
              <a:t> </a:t>
            </a:r>
            <a:r>
              <a:rPr lang="en-GB" sz="1000" dirty="0" err="1"/>
              <a:t>yksittäiselle</a:t>
            </a:r>
            <a:r>
              <a:rPr lang="en-GB" sz="1000" dirty="0"/>
              <a:t> </a:t>
            </a:r>
            <a:r>
              <a:rPr lang="en-GB" sz="1000" dirty="0" err="1"/>
              <a:t>osalle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Pohtikaa</a:t>
            </a:r>
            <a:r>
              <a:rPr lang="en-GB" sz="1000" dirty="0"/>
              <a:t> </a:t>
            </a:r>
            <a:r>
              <a:rPr lang="en-GB" sz="1000" dirty="0" err="1"/>
              <a:t>miten</a:t>
            </a:r>
            <a:r>
              <a:rPr lang="en-GB" sz="1000" dirty="0"/>
              <a:t> </a:t>
            </a:r>
            <a:r>
              <a:rPr lang="en-GB" sz="1000" dirty="0" err="1"/>
              <a:t>tavoitteen</a:t>
            </a:r>
            <a:r>
              <a:rPr lang="en-GB" sz="1000" dirty="0"/>
              <a:t> </a:t>
            </a:r>
            <a:r>
              <a:rPr lang="en-GB" sz="1000" dirty="0" err="1"/>
              <a:t>saavuttamista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arvioida</a:t>
            </a:r>
            <a:r>
              <a:rPr lang="en-GB" sz="1000" dirty="0"/>
              <a:t>. </a:t>
            </a:r>
            <a:r>
              <a:rPr lang="en-GB" sz="1000" dirty="0" err="1"/>
              <a:t>Kokeilkaa</a:t>
            </a:r>
            <a:r>
              <a:rPr lang="en-GB" sz="1000" dirty="0"/>
              <a:t> </a:t>
            </a:r>
            <a:r>
              <a:rPr lang="en-GB" sz="1000" dirty="0" err="1"/>
              <a:t>asettaa</a:t>
            </a:r>
            <a:r>
              <a:rPr lang="en-GB" sz="1000" dirty="0"/>
              <a:t> </a:t>
            </a:r>
            <a:r>
              <a:rPr lang="en-GB" sz="1000" dirty="0" err="1"/>
              <a:t>indikaattori</a:t>
            </a:r>
            <a:r>
              <a:rPr lang="en-GB" sz="1000" dirty="0"/>
              <a:t> tai </a:t>
            </a:r>
            <a:r>
              <a:rPr lang="en-GB" sz="1000" dirty="0" err="1"/>
              <a:t>mittari</a:t>
            </a:r>
            <a:r>
              <a:rPr lang="en-GB" sz="1000" dirty="0"/>
              <a:t> </a:t>
            </a:r>
            <a:r>
              <a:rPr lang="en-GB" sz="1000" dirty="0" err="1"/>
              <a:t>kullekin</a:t>
            </a:r>
            <a:r>
              <a:rPr lang="en-GB" sz="1000" dirty="0"/>
              <a:t> </a:t>
            </a:r>
            <a:r>
              <a:rPr lang="en-GB" sz="1000" dirty="0" err="1"/>
              <a:t>tavoitteelle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Tarkastelkaa</a:t>
            </a:r>
            <a:r>
              <a:rPr lang="en-GB" sz="1000" dirty="0"/>
              <a:t> </a:t>
            </a:r>
            <a:r>
              <a:rPr lang="en-GB" sz="1000" dirty="0" err="1"/>
              <a:t>asetettuja</a:t>
            </a:r>
            <a:r>
              <a:rPr lang="en-GB" sz="1000" dirty="0"/>
              <a:t> </a:t>
            </a:r>
            <a:r>
              <a:rPr lang="en-GB" sz="1000" dirty="0" err="1"/>
              <a:t>tavoitteita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pohtikaa</a:t>
            </a:r>
            <a:r>
              <a:rPr lang="en-GB" sz="1000" dirty="0"/>
              <a:t>, </a:t>
            </a:r>
            <a:r>
              <a:rPr lang="en-GB" sz="1000" dirty="0" err="1"/>
              <a:t>liittyykö</a:t>
            </a:r>
            <a:r>
              <a:rPr lang="en-GB" sz="1000" dirty="0"/>
              <a:t> </a:t>
            </a:r>
            <a:r>
              <a:rPr lang="en-GB" sz="1000" dirty="0" err="1"/>
              <a:t>tavoite</a:t>
            </a:r>
            <a:r>
              <a:rPr lang="en-GB" sz="1000" dirty="0"/>
              <a:t> </a:t>
            </a:r>
            <a:r>
              <a:rPr lang="en-GB" sz="1000" dirty="0" err="1"/>
              <a:t>valittuun</a:t>
            </a:r>
            <a:r>
              <a:rPr lang="en-GB" sz="1000" dirty="0"/>
              <a:t> </a:t>
            </a:r>
            <a:r>
              <a:rPr lang="en-GB" sz="1000" dirty="0" err="1"/>
              <a:t>ketjun</a:t>
            </a:r>
            <a:r>
              <a:rPr lang="en-GB" sz="1000" dirty="0"/>
              <a:t> </a:t>
            </a:r>
            <a:r>
              <a:rPr lang="en-GB" sz="1000" dirty="0" err="1"/>
              <a:t>kohtaan</a:t>
            </a:r>
            <a:r>
              <a:rPr lang="en-GB" sz="1000" dirty="0"/>
              <a:t>. </a:t>
            </a:r>
            <a:r>
              <a:rPr lang="en-GB" sz="1000" dirty="0" err="1"/>
              <a:t>Kehittäkää</a:t>
            </a:r>
            <a:r>
              <a:rPr lang="en-GB" sz="1000" dirty="0"/>
              <a:t> </a:t>
            </a:r>
            <a:r>
              <a:rPr lang="en-GB" sz="1000" dirty="0" err="1"/>
              <a:t>tavoitetta</a:t>
            </a:r>
            <a:r>
              <a:rPr lang="en-GB" sz="1000" dirty="0"/>
              <a:t> tai </a:t>
            </a:r>
            <a:r>
              <a:rPr lang="en-GB" sz="1000" dirty="0" err="1"/>
              <a:t>siirtäkää</a:t>
            </a:r>
            <a:r>
              <a:rPr lang="en-GB" sz="1000" dirty="0"/>
              <a:t> se </a:t>
            </a:r>
            <a:r>
              <a:rPr lang="en-GB" sz="1000" dirty="0" err="1"/>
              <a:t>toiseen</a:t>
            </a:r>
            <a:r>
              <a:rPr lang="en-GB" sz="1000" dirty="0"/>
              <a:t> </a:t>
            </a:r>
            <a:r>
              <a:rPr lang="en-GB" sz="1000" dirty="0" err="1"/>
              <a:t>ketjun</a:t>
            </a:r>
            <a:r>
              <a:rPr lang="en-GB" sz="1000" dirty="0"/>
              <a:t> </a:t>
            </a:r>
            <a:r>
              <a:rPr lang="en-GB" sz="1000" dirty="0" err="1"/>
              <a:t>kohtaan</a:t>
            </a:r>
            <a:r>
              <a:rPr lang="en-GB" sz="1000" dirty="0"/>
              <a:t>, </a:t>
            </a:r>
            <a:r>
              <a:rPr lang="en-GB" sz="1000" dirty="0" err="1"/>
              <a:t>mikäli</a:t>
            </a:r>
            <a:r>
              <a:rPr lang="en-GB" sz="1000" dirty="0"/>
              <a:t> </a:t>
            </a:r>
            <a:r>
              <a:rPr lang="en-GB" sz="1000" dirty="0" err="1"/>
              <a:t>tarpeellista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Tarkastelkaa</a:t>
            </a:r>
            <a:r>
              <a:rPr lang="en-GB" sz="1000" dirty="0"/>
              <a:t> </a:t>
            </a:r>
            <a:r>
              <a:rPr lang="en-GB" sz="1000" dirty="0" err="1"/>
              <a:t>ehdotettuja</a:t>
            </a:r>
            <a:r>
              <a:rPr lang="en-GB" sz="1000" dirty="0"/>
              <a:t> </a:t>
            </a:r>
            <a:r>
              <a:rPr lang="en-GB" sz="1000" dirty="0" err="1"/>
              <a:t>indikaattoreita</a:t>
            </a:r>
            <a:r>
              <a:rPr lang="en-GB" sz="1000" dirty="0"/>
              <a:t> tai </a:t>
            </a:r>
            <a:r>
              <a:rPr lang="en-GB" sz="1000" dirty="0" err="1"/>
              <a:t>mittareita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pohtikaa</a:t>
            </a:r>
            <a:r>
              <a:rPr lang="en-GB" sz="1000" dirty="0"/>
              <a:t>, </a:t>
            </a:r>
            <a:r>
              <a:rPr lang="en-GB" sz="1000" dirty="0" err="1"/>
              <a:t>ilmentääkö</a:t>
            </a:r>
            <a:r>
              <a:rPr lang="en-GB" sz="1000" dirty="0"/>
              <a:t> </a:t>
            </a:r>
            <a:r>
              <a:rPr lang="en-GB" sz="1000" dirty="0" err="1"/>
              <a:t>ehdotettu</a:t>
            </a:r>
            <a:r>
              <a:rPr lang="en-GB" sz="1000" dirty="0"/>
              <a:t> </a:t>
            </a:r>
            <a:r>
              <a:rPr lang="en-GB" sz="1000" dirty="0" err="1"/>
              <a:t>indikaattori</a:t>
            </a:r>
            <a:r>
              <a:rPr lang="en-GB" sz="1000" dirty="0"/>
              <a:t> tai </a:t>
            </a:r>
            <a:r>
              <a:rPr lang="en-GB" sz="1000" dirty="0" err="1"/>
              <a:t>mittari</a:t>
            </a:r>
            <a:r>
              <a:rPr lang="en-GB" sz="1000" dirty="0"/>
              <a:t> </a:t>
            </a:r>
            <a:r>
              <a:rPr lang="en-GB" sz="1000" dirty="0" err="1"/>
              <a:t>todella</a:t>
            </a:r>
            <a:r>
              <a:rPr lang="en-GB" sz="1000" dirty="0"/>
              <a:t> </a:t>
            </a:r>
            <a:r>
              <a:rPr lang="en-GB" sz="1000" dirty="0" err="1"/>
              <a:t>kuvatun</a:t>
            </a:r>
            <a:r>
              <a:rPr lang="en-GB" sz="1000" dirty="0"/>
              <a:t> </a:t>
            </a:r>
            <a:r>
              <a:rPr lang="en-GB" sz="1000" dirty="0" err="1"/>
              <a:t>tavoitteen</a:t>
            </a:r>
            <a:r>
              <a:rPr lang="en-GB" sz="1000" dirty="0"/>
              <a:t> </a:t>
            </a:r>
            <a:r>
              <a:rPr lang="en-GB" sz="1000" dirty="0" err="1"/>
              <a:t>saavuttamista</a:t>
            </a:r>
            <a:r>
              <a:rPr lang="en-GB" sz="1000" dirty="0"/>
              <a:t>. </a:t>
            </a:r>
            <a:r>
              <a:rPr lang="en-GB" sz="1000" dirty="0" err="1"/>
              <a:t>Kehittäkää</a:t>
            </a:r>
            <a:r>
              <a:rPr lang="en-GB" sz="1000" dirty="0"/>
              <a:t> </a:t>
            </a:r>
            <a:r>
              <a:rPr lang="en-GB" sz="1000" dirty="0" err="1"/>
              <a:t>indikaattoria</a:t>
            </a:r>
            <a:r>
              <a:rPr lang="en-GB" sz="1000" dirty="0"/>
              <a:t> tai </a:t>
            </a:r>
            <a:r>
              <a:rPr lang="en-GB" sz="1000" dirty="0" err="1"/>
              <a:t>mittaria</a:t>
            </a:r>
            <a:r>
              <a:rPr lang="en-GB" sz="1000" dirty="0"/>
              <a:t> tai </a:t>
            </a:r>
            <a:r>
              <a:rPr lang="en-GB" sz="1000" dirty="0" err="1"/>
              <a:t>siirtäkää</a:t>
            </a:r>
            <a:r>
              <a:rPr lang="en-GB" sz="1000" dirty="0"/>
              <a:t> se </a:t>
            </a:r>
            <a:r>
              <a:rPr lang="en-GB" sz="1000" dirty="0" err="1"/>
              <a:t>toisen</a:t>
            </a:r>
            <a:r>
              <a:rPr lang="en-GB" sz="1000" dirty="0"/>
              <a:t> </a:t>
            </a:r>
            <a:r>
              <a:rPr lang="en-GB" sz="1000" dirty="0" err="1"/>
              <a:t>tavoitteen</a:t>
            </a:r>
            <a:r>
              <a:rPr lang="en-GB" sz="1000" dirty="0"/>
              <a:t> </a:t>
            </a:r>
            <a:r>
              <a:rPr lang="en-GB" sz="1000" dirty="0" err="1"/>
              <a:t>kohdalle</a:t>
            </a:r>
            <a:r>
              <a:rPr lang="en-GB" sz="1000" dirty="0"/>
              <a:t>, </a:t>
            </a:r>
            <a:r>
              <a:rPr lang="en-GB" sz="1000" dirty="0" err="1"/>
              <a:t>mikäli</a:t>
            </a:r>
            <a:r>
              <a:rPr lang="en-GB" sz="1000" dirty="0"/>
              <a:t> </a:t>
            </a:r>
            <a:r>
              <a:rPr lang="en-GB" sz="1000" dirty="0" err="1"/>
              <a:t>tarpeellista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Valitkaa</a:t>
            </a:r>
            <a:r>
              <a:rPr lang="en-GB" sz="1000" dirty="0"/>
              <a:t> </a:t>
            </a:r>
            <a:r>
              <a:rPr lang="en-GB" sz="1000" dirty="0" err="1"/>
              <a:t>lopulliset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indikaattorit</a:t>
            </a:r>
            <a:r>
              <a:rPr lang="en-GB" sz="1000" dirty="0"/>
              <a:t> tai </a:t>
            </a:r>
            <a:r>
              <a:rPr lang="en-GB" sz="1000" dirty="0" err="1"/>
              <a:t>mittarit</a:t>
            </a:r>
            <a:r>
              <a:rPr lang="en-GB" sz="1000" dirty="0"/>
              <a:t>. </a:t>
            </a:r>
            <a:r>
              <a:rPr lang="en-GB" sz="1000" dirty="0" err="1"/>
              <a:t>Kussakin</a:t>
            </a:r>
            <a:r>
              <a:rPr lang="en-GB" sz="1000" dirty="0"/>
              <a:t> </a:t>
            </a:r>
            <a:r>
              <a:rPr lang="en-GB" sz="1000" dirty="0" err="1"/>
              <a:t>ketjun</a:t>
            </a:r>
            <a:r>
              <a:rPr lang="en-GB" sz="1000" dirty="0"/>
              <a:t> </a:t>
            </a:r>
            <a:r>
              <a:rPr lang="en-GB" sz="1000" dirty="0" err="1"/>
              <a:t>kohdassa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tavoitteita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indikaattoreita</a:t>
            </a:r>
            <a:r>
              <a:rPr lang="en-GB" sz="1000" dirty="0"/>
              <a:t> tai </a:t>
            </a:r>
            <a:r>
              <a:rPr lang="en-GB" sz="1000" dirty="0" err="1"/>
              <a:t>mittareita</a:t>
            </a:r>
            <a:r>
              <a:rPr lang="en-GB" sz="1000" dirty="0"/>
              <a:t> olla </a:t>
            </a:r>
            <a:r>
              <a:rPr lang="en-GB" sz="1000" dirty="0" err="1"/>
              <a:t>myös</a:t>
            </a:r>
            <a:r>
              <a:rPr lang="en-GB" sz="1000" dirty="0"/>
              <a:t> </a:t>
            </a:r>
            <a:r>
              <a:rPr lang="en-GB" sz="1000" dirty="0" err="1"/>
              <a:t>useampia</a:t>
            </a:r>
            <a:r>
              <a:rPr lang="en-GB" sz="1000" dirty="0"/>
              <a:t>, </a:t>
            </a:r>
            <a:r>
              <a:rPr lang="en-GB" sz="1000" dirty="0" err="1"/>
              <a:t>mutta</a:t>
            </a:r>
            <a:r>
              <a:rPr lang="en-GB" sz="1000" dirty="0"/>
              <a:t> </a:t>
            </a:r>
            <a:r>
              <a:rPr lang="en-GB" sz="1000" dirty="0" err="1"/>
              <a:t>merkitkää</a:t>
            </a:r>
            <a:r>
              <a:rPr lang="en-GB" sz="1000" dirty="0"/>
              <a:t> </a:t>
            </a:r>
            <a:r>
              <a:rPr lang="en-GB" sz="1000" dirty="0" err="1"/>
              <a:t>selkeästi</a:t>
            </a:r>
            <a:r>
              <a:rPr lang="en-GB" sz="1000" dirty="0"/>
              <a:t>, </a:t>
            </a:r>
            <a:r>
              <a:rPr lang="en-GB" sz="1000" dirty="0" err="1"/>
              <a:t>minkä</a:t>
            </a:r>
            <a:r>
              <a:rPr lang="en-GB" sz="1000" dirty="0"/>
              <a:t> </a:t>
            </a:r>
            <a:r>
              <a:rPr lang="en-GB" sz="1000" dirty="0" err="1"/>
              <a:t>tavoitteiden</a:t>
            </a:r>
            <a:r>
              <a:rPr lang="en-GB" sz="1000" dirty="0"/>
              <a:t> </a:t>
            </a:r>
            <a:r>
              <a:rPr lang="en-GB" sz="1000" dirty="0" err="1"/>
              <a:t>saavuttamista</a:t>
            </a:r>
            <a:r>
              <a:rPr lang="en-GB" sz="1000" dirty="0"/>
              <a:t> </a:t>
            </a:r>
            <a:r>
              <a:rPr lang="en-GB" sz="1000" dirty="0" err="1"/>
              <a:t>kukin</a:t>
            </a:r>
            <a:r>
              <a:rPr lang="en-GB" sz="1000" dirty="0"/>
              <a:t> </a:t>
            </a:r>
            <a:r>
              <a:rPr lang="en-GB" sz="1000" dirty="0" err="1"/>
              <a:t>indikaattori</a:t>
            </a:r>
            <a:r>
              <a:rPr lang="en-GB" sz="1000" dirty="0"/>
              <a:t> tai </a:t>
            </a:r>
            <a:r>
              <a:rPr lang="en-GB" sz="1000" dirty="0" err="1"/>
              <a:t>mittari</a:t>
            </a:r>
            <a:r>
              <a:rPr lang="en-GB" sz="1000" dirty="0"/>
              <a:t> </a:t>
            </a:r>
            <a:r>
              <a:rPr lang="en-GB" sz="1000" dirty="0" err="1"/>
              <a:t>ilmentää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Varmistakaa</a:t>
            </a:r>
            <a:r>
              <a:rPr lang="en-GB" sz="1000" dirty="0"/>
              <a:t>, </a:t>
            </a:r>
            <a:r>
              <a:rPr lang="en-GB" sz="1000" dirty="0" err="1"/>
              <a:t>että</a:t>
            </a:r>
            <a:r>
              <a:rPr lang="en-GB" sz="1000" dirty="0"/>
              <a:t> </a:t>
            </a:r>
            <a:r>
              <a:rPr lang="en-GB" sz="1000" dirty="0" err="1"/>
              <a:t>välittömille</a:t>
            </a:r>
            <a:r>
              <a:rPr lang="en-GB" sz="1000" dirty="0"/>
              <a:t> </a:t>
            </a:r>
            <a:r>
              <a:rPr lang="en-GB" sz="1000" dirty="0" err="1"/>
              <a:t>vaikutuksille</a:t>
            </a:r>
            <a:r>
              <a:rPr lang="en-GB" sz="1000" dirty="0"/>
              <a:t> on </a:t>
            </a:r>
            <a:r>
              <a:rPr lang="en-GB" sz="1000" dirty="0" err="1"/>
              <a:t>asetettu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mittarit</a:t>
            </a:r>
            <a:r>
              <a:rPr lang="en-GB" sz="1000" dirty="0"/>
              <a:t> tai </a:t>
            </a:r>
            <a:r>
              <a:rPr lang="en-GB" sz="1000" dirty="0" err="1"/>
              <a:t>indikaattorit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r>
              <a:rPr lang="en-GB" sz="1000" b="1" dirty="0" err="1"/>
              <a:t>Kun</a:t>
            </a:r>
            <a:r>
              <a:rPr lang="en-GB" sz="1000" b="1" dirty="0"/>
              <a:t>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 </a:t>
            </a:r>
            <a:r>
              <a:rPr lang="en-GB" sz="1000" b="1" dirty="0" err="1"/>
              <a:t>toteutetun</a:t>
            </a:r>
            <a:r>
              <a:rPr lang="en-GB" sz="1000" b="1" dirty="0"/>
              <a:t> </a:t>
            </a:r>
            <a:r>
              <a:rPr lang="en-GB" sz="1000" b="1" dirty="0" err="1"/>
              <a:t>toiminnan</a:t>
            </a:r>
            <a:r>
              <a:rPr lang="en-GB" sz="1000" b="1" dirty="0"/>
              <a:t> </a:t>
            </a:r>
            <a:r>
              <a:rPr lang="en-GB" sz="1000" b="1" dirty="0" err="1"/>
              <a:t>vaikutusten</a:t>
            </a:r>
            <a:r>
              <a:rPr lang="en-GB" sz="1000" b="1" dirty="0"/>
              <a:t> </a:t>
            </a:r>
            <a:r>
              <a:rPr lang="en-GB" sz="1000" b="1" dirty="0" err="1"/>
              <a:t>jäsentämisessä</a:t>
            </a:r>
            <a:r>
              <a:rPr lang="en-GB" sz="1000" b="1" dirty="0"/>
              <a:t>, </a:t>
            </a:r>
            <a:r>
              <a:rPr lang="en-GB" sz="1000" dirty="0" err="1"/>
              <a:t>työskentelyn</a:t>
            </a:r>
            <a:r>
              <a:rPr lang="en-GB" sz="1000" dirty="0"/>
              <a:t> </a:t>
            </a:r>
            <a:r>
              <a:rPr lang="en-GB" sz="1000" dirty="0" err="1"/>
              <a:t>pohjaksi</a:t>
            </a:r>
            <a:r>
              <a:rPr lang="en-GB" sz="1000" dirty="0"/>
              <a:t> </a:t>
            </a:r>
            <a:r>
              <a:rPr lang="en-GB" sz="1000" dirty="0" err="1"/>
              <a:t>tarvitaan</a:t>
            </a:r>
            <a:r>
              <a:rPr lang="en-GB" sz="1000" dirty="0"/>
              <a:t> </a:t>
            </a:r>
            <a:r>
              <a:rPr lang="en-GB" sz="1000" dirty="0" err="1"/>
              <a:t>toimintasuunnitelma</a:t>
            </a:r>
            <a:r>
              <a:rPr lang="en-GB" sz="1000" dirty="0"/>
              <a:t>, </a:t>
            </a:r>
            <a:r>
              <a:rPr lang="en-GB" sz="1000" dirty="0" err="1"/>
              <a:t>projektisuunnitelma</a:t>
            </a:r>
            <a:r>
              <a:rPr lang="en-GB" sz="1000" dirty="0"/>
              <a:t> tai </a:t>
            </a:r>
            <a:r>
              <a:rPr lang="en-GB" sz="1000" dirty="0" err="1"/>
              <a:t>loppuraportti</a:t>
            </a:r>
            <a:r>
              <a:rPr lang="en-GB" sz="1000" dirty="0"/>
              <a:t>, </a:t>
            </a:r>
            <a:r>
              <a:rPr lang="en-GB" sz="1000" dirty="0" err="1"/>
              <a:t>jossa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indikaattorit</a:t>
            </a:r>
            <a:r>
              <a:rPr lang="en-GB" sz="1000" dirty="0"/>
              <a:t>/</a:t>
            </a:r>
            <a:r>
              <a:rPr lang="en-GB" sz="1000" dirty="0" err="1"/>
              <a:t>mittarit</a:t>
            </a:r>
            <a:r>
              <a:rPr lang="en-GB" sz="1000" dirty="0"/>
              <a:t> on </a:t>
            </a:r>
            <a:r>
              <a:rPr lang="en-GB" sz="1000" dirty="0" err="1"/>
              <a:t>kuvattu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pPr marL="228600" indent="-228600">
              <a:buFont typeface="+mj-lt"/>
              <a:buAutoNum type="arabicPeriod"/>
            </a:pPr>
            <a:r>
              <a:rPr lang="en-GB" sz="1000" dirty="0" err="1"/>
              <a:t>Ottakaa</a:t>
            </a:r>
            <a:r>
              <a:rPr lang="en-GB" sz="1000" dirty="0"/>
              <a:t> </a:t>
            </a:r>
            <a:r>
              <a:rPr lang="en-GB" sz="1000" dirty="0" err="1"/>
              <a:t>käsittelyyn</a:t>
            </a:r>
            <a:r>
              <a:rPr lang="en-GB" sz="1000" dirty="0"/>
              <a:t> </a:t>
            </a:r>
            <a:r>
              <a:rPr lang="en-GB" sz="1000" dirty="0" err="1"/>
              <a:t>yksi</a:t>
            </a:r>
            <a:r>
              <a:rPr lang="en-GB" sz="1000" dirty="0"/>
              <a:t> </a:t>
            </a:r>
            <a:r>
              <a:rPr lang="en-GB" sz="1000" dirty="0" err="1"/>
              <a:t>tavoite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yksi</a:t>
            </a:r>
            <a:r>
              <a:rPr lang="en-GB" sz="1000" dirty="0"/>
              <a:t> </a:t>
            </a:r>
            <a:r>
              <a:rPr lang="en-GB" sz="1000" dirty="0" err="1"/>
              <a:t>mittari</a:t>
            </a:r>
            <a:r>
              <a:rPr lang="en-GB" sz="1000" dirty="0"/>
              <a:t> </a:t>
            </a:r>
            <a:r>
              <a:rPr lang="en-GB" sz="1000" dirty="0" err="1"/>
              <a:t>kerrallaan</a:t>
            </a:r>
            <a:r>
              <a:rPr lang="en-GB" sz="1000" dirty="0"/>
              <a:t>. </a:t>
            </a:r>
            <a:r>
              <a:rPr lang="en-GB" sz="1000" dirty="0" err="1"/>
              <a:t>Pohtikaa</a:t>
            </a:r>
            <a:r>
              <a:rPr lang="en-GB" sz="1000" dirty="0"/>
              <a:t> </a:t>
            </a:r>
            <a:r>
              <a:rPr lang="en-GB" sz="1000" dirty="0" err="1"/>
              <a:t>mille</a:t>
            </a:r>
            <a:r>
              <a:rPr lang="en-GB" sz="1000" dirty="0"/>
              <a:t> </a:t>
            </a:r>
            <a:r>
              <a:rPr lang="en-GB" sz="1000" dirty="0" err="1"/>
              <a:t>vaikutusketjun</a:t>
            </a:r>
            <a:r>
              <a:rPr lang="en-GB" sz="1000" dirty="0"/>
              <a:t> </a:t>
            </a:r>
            <a:r>
              <a:rPr lang="en-GB" sz="1000" dirty="0" err="1"/>
              <a:t>yksittäiselle</a:t>
            </a:r>
            <a:r>
              <a:rPr lang="en-GB" sz="1000" dirty="0"/>
              <a:t> </a:t>
            </a:r>
            <a:r>
              <a:rPr lang="en-GB" sz="1000" dirty="0" err="1"/>
              <a:t>osalle</a:t>
            </a:r>
            <a:r>
              <a:rPr lang="en-GB" sz="1000" dirty="0"/>
              <a:t> se on </a:t>
            </a:r>
            <a:r>
              <a:rPr lang="en-GB" sz="1000" dirty="0" err="1"/>
              <a:t>asetettu</a:t>
            </a:r>
            <a:r>
              <a:rPr lang="en-GB" sz="1000" dirty="0"/>
              <a:t>: </a:t>
            </a:r>
            <a:r>
              <a:rPr lang="en-GB" sz="1000" dirty="0" err="1"/>
              <a:t>resursseille</a:t>
            </a:r>
            <a:r>
              <a:rPr lang="en-GB" sz="1000" dirty="0"/>
              <a:t>, </a:t>
            </a:r>
            <a:r>
              <a:rPr lang="en-GB" sz="1000" dirty="0" err="1"/>
              <a:t>toiminnalle</a:t>
            </a:r>
            <a:r>
              <a:rPr lang="en-GB" sz="1000" dirty="0"/>
              <a:t>, </a:t>
            </a:r>
            <a:r>
              <a:rPr lang="en-GB" sz="1000" dirty="0" err="1"/>
              <a:t>tuotoksille</a:t>
            </a:r>
            <a:r>
              <a:rPr lang="en-GB" sz="1000" dirty="0"/>
              <a:t>, </a:t>
            </a:r>
            <a:r>
              <a:rPr lang="en-GB" sz="1000" dirty="0" err="1"/>
              <a:t>välittömille</a:t>
            </a:r>
            <a:r>
              <a:rPr lang="en-GB" sz="1000" dirty="0"/>
              <a:t> </a:t>
            </a:r>
            <a:r>
              <a:rPr lang="en-GB" sz="1000" dirty="0" err="1"/>
              <a:t>tuloksille</a:t>
            </a:r>
            <a:r>
              <a:rPr lang="en-GB" sz="1000" dirty="0"/>
              <a:t>, </a:t>
            </a:r>
            <a:r>
              <a:rPr lang="en-GB" sz="1000" dirty="0" err="1"/>
              <a:t>välittömille</a:t>
            </a:r>
            <a:r>
              <a:rPr lang="en-GB" sz="1000" dirty="0"/>
              <a:t> </a:t>
            </a:r>
            <a:r>
              <a:rPr lang="en-GB" sz="1000" dirty="0" err="1"/>
              <a:t>vaikutuksille</a:t>
            </a:r>
            <a:r>
              <a:rPr lang="en-GB" sz="1000" dirty="0"/>
              <a:t> </a:t>
            </a:r>
            <a:r>
              <a:rPr lang="en-GB" sz="1000" dirty="0" err="1"/>
              <a:t>vai</a:t>
            </a:r>
            <a:r>
              <a:rPr lang="en-GB" sz="1000" dirty="0"/>
              <a:t> </a:t>
            </a:r>
            <a:r>
              <a:rPr lang="en-GB" sz="1000" dirty="0" err="1"/>
              <a:t>välillisille</a:t>
            </a:r>
            <a:r>
              <a:rPr lang="en-GB" sz="1000" dirty="0"/>
              <a:t> </a:t>
            </a:r>
            <a:r>
              <a:rPr lang="en-GB" sz="1000" dirty="0" err="1"/>
              <a:t>vaikutuksille</a:t>
            </a:r>
            <a:r>
              <a:rPr lang="en-GB" sz="1000" dirty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000" dirty="0" err="1" smtClean="0"/>
              <a:t>Tarkastelkaa</a:t>
            </a:r>
            <a:r>
              <a:rPr lang="en-GB" sz="1000" dirty="0" smtClean="0"/>
              <a:t> </a:t>
            </a:r>
            <a:r>
              <a:rPr lang="en-GB" sz="1000" dirty="0" err="1"/>
              <a:t>ovat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ja </a:t>
            </a:r>
            <a:r>
              <a:rPr lang="en-GB" sz="1000" dirty="0" err="1"/>
              <a:t>mittarit</a:t>
            </a:r>
            <a:r>
              <a:rPr lang="en-GB" sz="1000" dirty="0"/>
              <a:t> </a:t>
            </a:r>
            <a:r>
              <a:rPr lang="en-GB" sz="1000" dirty="0" err="1"/>
              <a:t>linjassa</a:t>
            </a:r>
            <a:r>
              <a:rPr lang="en-GB" sz="1000" dirty="0"/>
              <a:t> </a:t>
            </a:r>
            <a:r>
              <a:rPr lang="en-GB" sz="1000" dirty="0" err="1"/>
              <a:t>keskenään</a:t>
            </a:r>
            <a:r>
              <a:rPr lang="en-GB" sz="1000" dirty="0"/>
              <a:t> ja </a:t>
            </a:r>
            <a:r>
              <a:rPr lang="en-GB" sz="1000" dirty="0" err="1"/>
              <a:t>jäsentäkää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tai </a:t>
            </a:r>
            <a:r>
              <a:rPr lang="en-GB" sz="1000" dirty="0" err="1"/>
              <a:t>hankkeen</a:t>
            </a:r>
            <a:r>
              <a:rPr lang="en-GB" sz="1000" dirty="0"/>
              <a:t> </a:t>
            </a:r>
            <a:r>
              <a:rPr lang="en-GB" sz="1000" dirty="0" err="1"/>
              <a:t>lopputulokset</a:t>
            </a:r>
            <a:r>
              <a:rPr lang="en-GB" sz="1000" dirty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/>
              <a:t>Jos </a:t>
            </a:r>
            <a:r>
              <a:rPr lang="en-GB" sz="1000" dirty="0" err="1"/>
              <a:t>huomaatte</a:t>
            </a:r>
            <a:r>
              <a:rPr lang="en-GB" sz="1000" dirty="0"/>
              <a:t> </a:t>
            </a:r>
            <a:r>
              <a:rPr lang="en-GB" sz="1000" dirty="0" err="1"/>
              <a:t>parannettavaa</a:t>
            </a:r>
            <a:r>
              <a:rPr lang="en-GB" sz="1000" dirty="0"/>
              <a:t> </a:t>
            </a:r>
            <a:r>
              <a:rPr lang="en-GB" sz="1000" dirty="0" err="1"/>
              <a:t>tavoitteiden</a:t>
            </a:r>
            <a:r>
              <a:rPr lang="en-GB" sz="1000" dirty="0"/>
              <a:t> ja </a:t>
            </a:r>
            <a:r>
              <a:rPr lang="en-GB" sz="1000" dirty="0" err="1"/>
              <a:t>mittareiden</a:t>
            </a:r>
            <a:r>
              <a:rPr lang="en-GB" sz="1000" dirty="0"/>
              <a:t> </a:t>
            </a:r>
            <a:r>
              <a:rPr lang="en-GB" sz="1000" dirty="0" err="1"/>
              <a:t>asettamisessa</a:t>
            </a:r>
            <a:r>
              <a:rPr lang="en-GB" sz="1000" dirty="0"/>
              <a:t>, </a:t>
            </a:r>
            <a:r>
              <a:rPr lang="en-GB" sz="1000" dirty="0" err="1"/>
              <a:t>kirjatkaa</a:t>
            </a:r>
            <a:r>
              <a:rPr lang="en-GB" sz="1000" dirty="0"/>
              <a:t> ne </a:t>
            </a:r>
            <a:r>
              <a:rPr lang="en-GB" sz="1000" dirty="0" err="1"/>
              <a:t>esimerkiksi</a:t>
            </a:r>
            <a:r>
              <a:rPr lang="en-GB" sz="1000" dirty="0"/>
              <a:t> </a:t>
            </a:r>
            <a:r>
              <a:rPr lang="en-GB" sz="1000" dirty="0" err="1"/>
              <a:t>loppuraportin</a:t>
            </a:r>
            <a:r>
              <a:rPr lang="en-GB" sz="1000" dirty="0"/>
              <a:t> </a:t>
            </a:r>
            <a:r>
              <a:rPr lang="en-GB" sz="1000" dirty="0" err="1"/>
              <a:t>pohdintaan</a:t>
            </a:r>
            <a:r>
              <a:rPr lang="en-GB" sz="10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696A1-C5D7-CA4E-AFC0-748C36CDB168}"/>
              </a:ext>
            </a:extLst>
          </p:cNvPr>
          <p:cNvSpPr txBox="1"/>
          <p:nvPr/>
        </p:nvSpPr>
        <p:spPr>
          <a:xfrm>
            <a:off x="8725764" y="641564"/>
            <a:ext cx="3010608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/>
              <a:t>Vinkkejä</a:t>
            </a:r>
            <a:endParaRPr lang="en-GB" sz="1000" b="1" dirty="0"/>
          </a:p>
          <a:p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Vaikuttavuuden</a:t>
            </a:r>
            <a:r>
              <a:rPr lang="en-GB" sz="1000" dirty="0"/>
              <a:t> </a:t>
            </a:r>
            <a:r>
              <a:rPr lang="en-GB" sz="1000" dirty="0" err="1"/>
              <a:t>näkökulmasta</a:t>
            </a:r>
            <a:r>
              <a:rPr lang="en-GB" sz="1000" dirty="0"/>
              <a:t> </a:t>
            </a:r>
            <a:r>
              <a:rPr lang="en-GB" sz="1000" dirty="0" err="1"/>
              <a:t>tärkeintä</a:t>
            </a:r>
            <a:r>
              <a:rPr lang="en-GB" sz="1000" dirty="0"/>
              <a:t> </a:t>
            </a:r>
            <a:r>
              <a:rPr lang="en-GB" sz="1000" dirty="0" err="1"/>
              <a:t>olisi</a:t>
            </a:r>
            <a:r>
              <a:rPr lang="en-GB" sz="1000" dirty="0"/>
              <a:t> </a:t>
            </a:r>
            <a:r>
              <a:rPr lang="en-GB" sz="1000" dirty="0" err="1"/>
              <a:t>asettaa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mittarit</a:t>
            </a:r>
            <a:r>
              <a:rPr lang="en-GB" sz="1000" dirty="0"/>
              <a:t> tai </a:t>
            </a:r>
            <a:r>
              <a:rPr lang="en-GB" sz="1000" dirty="0" err="1"/>
              <a:t>indikaattorit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vaikutuksille</a:t>
            </a:r>
            <a:r>
              <a:rPr lang="en-GB" sz="1000" dirty="0"/>
              <a:t> </a:t>
            </a:r>
            <a:r>
              <a:rPr lang="en-GB" sz="1000" dirty="0" err="1"/>
              <a:t>eli</a:t>
            </a:r>
            <a:r>
              <a:rPr lang="en-GB" sz="1000" dirty="0"/>
              <a:t> </a:t>
            </a:r>
            <a:r>
              <a:rPr lang="en-GB" sz="1000" dirty="0" err="1"/>
              <a:t>konkreettisille</a:t>
            </a:r>
            <a:r>
              <a:rPr lang="en-GB" sz="1000" dirty="0"/>
              <a:t> </a:t>
            </a:r>
            <a:r>
              <a:rPr lang="en-GB" sz="1000" dirty="0" err="1"/>
              <a:t>muutoksille</a:t>
            </a:r>
            <a:r>
              <a:rPr lang="en-GB" sz="1000" dirty="0"/>
              <a:t> </a:t>
            </a:r>
            <a:r>
              <a:rPr lang="en-GB" sz="1000" dirty="0" err="1"/>
              <a:t>ihmisten</a:t>
            </a:r>
            <a:r>
              <a:rPr lang="en-GB" sz="1000" dirty="0"/>
              <a:t> </a:t>
            </a:r>
            <a:r>
              <a:rPr lang="en-GB" sz="1000" dirty="0" err="1"/>
              <a:t>käyttäytymisessä</a:t>
            </a:r>
            <a:r>
              <a:rPr lang="en-GB" sz="1000" dirty="0"/>
              <a:t> tai </a:t>
            </a:r>
            <a:r>
              <a:rPr lang="en-GB" sz="1000" dirty="0" err="1"/>
              <a:t>yhteisöjen</a:t>
            </a:r>
            <a:r>
              <a:rPr lang="en-GB" sz="1000" dirty="0"/>
              <a:t> tai </a:t>
            </a:r>
            <a:r>
              <a:rPr lang="en-GB" sz="1000" dirty="0" err="1"/>
              <a:t>yhteiskunnan</a:t>
            </a:r>
            <a:r>
              <a:rPr lang="en-GB" sz="1000" dirty="0"/>
              <a:t> </a:t>
            </a:r>
            <a:r>
              <a:rPr lang="en-GB" sz="1000" dirty="0" err="1"/>
              <a:t>rakenteissa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Ehdotettujen</a:t>
            </a:r>
            <a:r>
              <a:rPr lang="en-GB" sz="1000" dirty="0" smtClean="0"/>
              <a:t> </a:t>
            </a:r>
            <a:r>
              <a:rPr lang="en-GB" sz="1000" dirty="0" err="1"/>
              <a:t>mittarien</a:t>
            </a:r>
            <a:r>
              <a:rPr lang="en-GB" sz="1000" dirty="0"/>
              <a:t> tai </a:t>
            </a:r>
            <a:r>
              <a:rPr lang="en-GB" sz="1000" dirty="0" err="1"/>
              <a:t>indikaattorien</a:t>
            </a:r>
            <a:r>
              <a:rPr lang="en-GB" sz="1000" dirty="0"/>
              <a:t> </a:t>
            </a:r>
            <a:r>
              <a:rPr lang="en-GB" sz="1000" dirty="0" err="1"/>
              <a:t>suhdetta</a:t>
            </a:r>
            <a:r>
              <a:rPr lang="en-GB" sz="1000" dirty="0"/>
              <a:t> </a:t>
            </a:r>
            <a:r>
              <a:rPr lang="en-GB" sz="1000" dirty="0" err="1"/>
              <a:t>asetettuihin</a:t>
            </a:r>
            <a:r>
              <a:rPr lang="en-GB" sz="1000" dirty="0"/>
              <a:t> </a:t>
            </a:r>
            <a:r>
              <a:rPr lang="en-GB" sz="1000" dirty="0" err="1"/>
              <a:t>tavoitteisiin</a:t>
            </a:r>
            <a:r>
              <a:rPr lang="en-GB" sz="1000" dirty="0"/>
              <a:t> </a:t>
            </a:r>
            <a:r>
              <a:rPr lang="en-GB" sz="1000" dirty="0" err="1"/>
              <a:t>kannattaa</a:t>
            </a:r>
            <a:r>
              <a:rPr lang="en-GB" sz="1000" dirty="0"/>
              <a:t> </a:t>
            </a:r>
            <a:r>
              <a:rPr lang="en-GB" sz="1000" dirty="0" err="1"/>
              <a:t>työstää</a:t>
            </a:r>
            <a:r>
              <a:rPr lang="en-GB" sz="1000" dirty="0"/>
              <a:t> </a:t>
            </a:r>
            <a:r>
              <a:rPr lang="en-GB" sz="1000" dirty="0" err="1"/>
              <a:t>huolella</a:t>
            </a:r>
            <a:r>
              <a:rPr lang="en-GB" sz="1000" dirty="0"/>
              <a:t>. Jos </a:t>
            </a:r>
            <a:r>
              <a:rPr lang="en-GB" sz="1000" dirty="0" err="1"/>
              <a:t>tavoittelette</a:t>
            </a:r>
            <a:r>
              <a:rPr lang="en-GB" sz="1000" dirty="0"/>
              <a:t> </a:t>
            </a:r>
            <a:r>
              <a:rPr lang="en-GB" sz="1000" dirty="0" err="1"/>
              <a:t>käyttäytymisen</a:t>
            </a:r>
            <a:r>
              <a:rPr lang="en-GB" sz="1000" dirty="0"/>
              <a:t> </a:t>
            </a:r>
            <a:r>
              <a:rPr lang="en-GB" sz="1000" dirty="0" err="1"/>
              <a:t>muutosta</a:t>
            </a:r>
            <a:r>
              <a:rPr lang="en-GB" sz="1000" dirty="0"/>
              <a:t>, </a:t>
            </a:r>
            <a:r>
              <a:rPr lang="en-GB" sz="1000" dirty="0" err="1"/>
              <a:t>älkää</a:t>
            </a:r>
            <a:r>
              <a:rPr lang="en-GB" sz="1000" dirty="0"/>
              <a:t> </a:t>
            </a:r>
            <a:r>
              <a:rPr lang="en-GB" sz="1000" dirty="0" err="1"/>
              <a:t>mitatko</a:t>
            </a:r>
            <a:r>
              <a:rPr lang="en-GB" sz="1000" dirty="0"/>
              <a:t> </a:t>
            </a:r>
            <a:r>
              <a:rPr lang="en-GB" sz="1000" dirty="0" err="1"/>
              <a:t>ainoastaan</a:t>
            </a:r>
            <a:r>
              <a:rPr lang="en-GB" sz="1000" dirty="0"/>
              <a:t> </a:t>
            </a:r>
            <a:r>
              <a:rPr lang="en-GB" sz="1000" dirty="0" err="1"/>
              <a:t>tuotoksia</a:t>
            </a:r>
            <a:r>
              <a:rPr lang="en-GB" sz="1000" dirty="0"/>
              <a:t> tai </a:t>
            </a:r>
            <a:r>
              <a:rPr lang="en-GB" sz="1000" dirty="0" err="1"/>
              <a:t>välittömiä</a:t>
            </a:r>
            <a:r>
              <a:rPr lang="en-GB" sz="1000" dirty="0"/>
              <a:t> </a:t>
            </a:r>
            <a:r>
              <a:rPr lang="en-GB" sz="1000" dirty="0" err="1"/>
              <a:t>tuloksia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Asioiden</a:t>
            </a:r>
            <a:r>
              <a:rPr lang="en-GB" sz="1000" dirty="0" smtClean="0"/>
              <a:t> </a:t>
            </a:r>
            <a:r>
              <a:rPr lang="en-GB" sz="1000" dirty="0" err="1"/>
              <a:t>mitattavuus</a:t>
            </a:r>
            <a:r>
              <a:rPr lang="en-GB" sz="1000" dirty="0"/>
              <a:t> </a:t>
            </a:r>
            <a:r>
              <a:rPr lang="en-GB" sz="1000" dirty="0" err="1"/>
              <a:t>ei</a:t>
            </a:r>
            <a:r>
              <a:rPr lang="en-GB" sz="1000" dirty="0"/>
              <a:t> </a:t>
            </a:r>
            <a:r>
              <a:rPr lang="en-GB" sz="1000" dirty="0" err="1"/>
              <a:t>saisi</a:t>
            </a:r>
            <a:r>
              <a:rPr lang="en-GB" sz="1000" dirty="0"/>
              <a:t> </a:t>
            </a:r>
            <a:r>
              <a:rPr lang="en-GB" sz="1000" dirty="0" err="1"/>
              <a:t>ohjata</a:t>
            </a:r>
            <a:r>
              <a:rPr lang="en-GB" sz="1000" dirty="0"/>
              <a:t> </a:t>
            </a:r>
            <a:r>
              <a:rPr lang="en-GB" sz="1000" dirty="0" err="1"/>
              <a:t>tavoitteiden</a:t>
            </a:r>
            <a:r>
              <a:rPr lang="en-GB" sz="1000" dirty="0"/>
              <a:t> </a:t>
            </a:r>
            <a:r>
              <a:rPr lang="en-GB" sz="1000" dirty="0" err="1"/>
              <a:t>asettamista</a:t>
            </a:r>
            <a:r>
              <a:rPr lang="en-GB" sz="1000" dirty="0"/>
              <a:t>.</a:t>
            </a:r>
          </a:p>
          <a:p>
            <a:pPr algn="l"/>
            <a:endParaRPr lang="en-FI" sz="1000" dirty="0" err="1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C01C76-F381-4F4B-A776-0B66567F7B0E}"/>
              </a:ext>
            </a:extLst>
          </p:cNvPr>
          <p:cNvCxnSpPr/>
          <p:nvPr/>
        </p:nvCxnSpPr>
        <p:spPr>
          <a:xfrm>
            <a:off x="8447320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A47239-D292-7041-95AD-9858E627D179}"/>
              </a:ext>
            </a:extLst>
          </p:cNvPr>
          <p:cNvCxnSpPr/>
          <p:nvPr/>
        </p:nvCxnSpPr>
        <p:spPr>
          <a:xfrm>
            <a:off x="2802235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4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Jakakaa osaamistanne ja tietoanne muille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1249820" y="3960619"/>
            <a:ext cx="4901597" cy="749149"/>
          </a:xfrm>
        </p:spPr>
        <p:txBody>
          <a:bodyPr/>
          <a:lstStyle/>
          <a:p>
            <a:r>
              <a:rPr lang="fi-FI" dirty="0"/>
              <a:t>Jaa havaintosi työvälineestä ja sen käytöstä, jotta muut voivat oppia lisää ja löytää uusia yhteistyömahdollisuuksia. Lisää somejulkaisuusi aihetunniste #valtionavustukset </a:t>
            </a:r>
          </a:p>
          <a:p>
            <a:endParaRPr lang="fi-FI" dirty="0"/>
          </a:p>
          <a:p>
            <a:r>
              <a:rPr lang="fi-FI" dirty="0"/>
              <a:t>Kaikki toiminnan suunnittelun työvälineet on julkaistu osoitteessa https://vm.fi/valtionavustustoiminnan-kehittaminen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3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2021 teema">
  <a:themeElements>
    <a:clrScheme name="Valtionavustukset20210507">
      <a:dk1>
        <a:srgbClr val="000000"/>
      </a:dk1>
      <a:lt1>
        <a:srgbClr val="FFFFFF"/>
      </a:lt1>
      <a:dk2>
        <a:srgbClr val="3659BD"/>
      </a:dk2>
      <a:lt2>
        <a:srgbClr val="FFFFFF"/>
      </a:lt2>
      <a:accent1>
        <a:srgbClr val="365ABD"/>
      </a:accent1>
      <a:accent2>
        <a:srgbClr val="73C3C3"/>
      </a:accent2>
      <a:accent3>
        <a:srgbClr val="10497F"/>
      </a:accent3>
      <a:accent4>
        <a:srgbClr val="4187A1"/>
      </a:accent4>
      <a:accent5>
        <a:srgbClr val="243B47"/>
      </a:accent5>
      <a:accent6>
        <a:srgbClr val="A5A5A5"/>
      </a:accent6>
      <a:hlink>
        <a:srgbClr val="0563C1"/>
      </a:hlink>
      <a:folHlink>
        <a:srgbClr val="6E6E6E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tionavustus_PPT_FI_100521_Luonnos.potx" id="{6E0ED140-5782-4558-9CDA-5B67B4FB8508}" vid="{35A70ABE-7D5D-43C1-918C-DB73F864ECD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EA8484F11165429155BB410B020F6F" ma:contentTypeVersion="1" ma:contentTypeDescription="Luo uusi asiakirja." ma:contentTypeScope="" ma:versionID="ef17b6a391cc9fb034ed39266b54ff7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a720671b8ad7b5ca374893aa99fcdfa6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3B11FC-B602-451D-8219-03B869AB2D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922E16-1CC3-4F41-8B64-0C72BA6517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2E82B7-5AB0-44FC-92FC-DEE4BE633CBF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ebb82943-49da-4504-a2f3-a33fb2eb95f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Valtionavustus_PPT_FI_SV</Template>
  <TotalTime>9814</TotalTime>
  <Words>502</Words>
  <Application>Microsoft Office PowerPoint</Application>
  <PresentationFormat>Laajakuva</PresentationFormat>
  <Paragraphs>55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Arial  </vt:lpstr>
      <vt:lpstr>Arial Narrow</vt:lpstr>
      <vt:lpstr>Calibri</vt:lpstr>
      <vt:lpstr>Roboto</vt:lpstr>
      <vt:lpstr>VM2021 teema</vt:lpstr>
      <vt:lpstr>PowerPoint-esitys</vt:lpstr>
      <vt:lpstr>PowerPoint-esitys</vt:lpstr>
      <vt:lpstr>Jakakaa osaamistanne ja tietoanne muille</vt:lpstr>
    </vt:vector>
  </TitlesOfParts>
  <Manager/>
  <Company>Suomen valtion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Raportointistandardit</dc:title>
  <dc:subject/>
  <dc:creator>Irjala Merja (VM)</dc:creator>
  <cp:keywords/>
  <dc:description/>
  <cp:lastModifiedBy>Lehtonen Mikko (VM)</cp:lastModifiedBy>
  <cp:revision>28</cp:revision>
  <dcterms:created xsi:type="dcterms:W3CDTF">2021-05-24T08:00:14Z</dcterms:created>
  <dcterms:modified xsi:type="dcterms:W3CDTF">2022-03-28T10:40:57Z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0x01010001EA8484F11165429155BB410B020F6F</vt:lpwstr>
  </property>
</Properties>
</file>