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380" r:id="rId5"/>
    <p:sldId id="381" r:id="rId6"/>
    <p:sldId id="256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70" autoAdjust="0"/>
    <p:restoredTop sz="96327" autoAdjust="0"/>
  </p:normalViewPr>
  <p:slideViewPr>
    <p:cSldViewPr snapToGrid="0" showGuides="1">
      <p:cViewPr varScale="1">
        <p:scale>
          <a:sx n="65" d="100"/>
          <a:sy n="65" d="100"/>
        </p:scale>
        <p:origin x="896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28.3.2022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6448497" cy="369332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r>
              <a:rPr lang="en-FI" sz="2400" b="1" dirty="0">
                <a:solidFill>
                  <a:srgbClr val="10497F"/>
                </a:solidFill>
                <a:latin typeface="Arial   "/>
              </a:rPr>
              <a:t>Toimijoiden tunnistaminen ilmiön analyysiin</a:t>
            </a:r>
            <a:endParaRPr lang="fi-FI" dirty="0">
              <a:latin typeface="Arial   "/>
            </a:endParaRPr>
          </a:p>
        </p:txBody>
      </p: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20DF1BC4-AC78-774C-84E6-E2C3F57C7871}"/>
              </a:ext>
            </a:extLst>
          </p:cNvPr>
          <p:cNvGrpSpPr/>
          <p:nvPr/>
        </p:nvGrpSpPr>
        <p:grpSpPr>
          <a:xfrm>
            <a:off x="0" y="635392"/>
            <a:ext cx="12192000" cy="5587215"/>
            <a:chOff x="0" y="635392"/>
            <a:chExt cx="12192000" cy="5587215"/>
          </a:xfrm>
        </p:grpSpPr>
        <p:pic>
          <p:nvPicPr>
            <p:cNvPr id="126" name="Picture 125" descr="Timeline&#10;&#10;Description automatically generated">
              <a:extLst>
                <a:ext uri="{FF2B5EF4-FFF2-40B4-BE49-F238E27FC236}">
                  <a16:creationId xmlns:a16="http://schemas.microsoft.com/office/drawing/2014/main" id="{CF9F922A-F88B-8B41-800F-5757F00CB7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35392"/>
              <a:ext cx="12192000" cy="5587215"/>
            </a:xfrm>
            <a:prstGeom prst="rect">
              <a:avLst/>
            </a:prstGeom>
          </p:spPr>
        </p:pic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311CB328-141E-1144-96A8-B2FF54FACB0A}"/>
                </a:ext>
              </a:extLst>
            </p:cNvPr>
            <p:cNvSpPr txBox="1"/>
            <p:nvPr/>
          </p:nvSpPr>
          <p:spPr>
            <a:xfrm>
              <a:off x="207391" y="5062194"/>
              <a:ext cx="389327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  <a:latin typeface="Arial   "/>
                  <a:ea typeface="Roboto" panose="02000000000000000000" pitchFamily="2" charset="0"/>
                </a:rPr>
                <a:t>Kirjoita tähän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EAE8E818-E078-374A-97BA-5FB2519DA78A}"/>
                </a:ext>
              </a:extLst>
            </p:cNvPr>
            <p:cNvSpPr txBox="1"/>
            <p:nvPr/>
          </p:nvSpPr>
          <p:spPr>
            <a:xfrm>
              <a:off x="4160363" y="5062194"/>
              <a:ext cx="389327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  <a:latin typeface="Arial   "/>
                  <a:ea typeface="Roboto" panose="02000000000000000000" pitchFamily="2" charset="0"/>
                </a:rPr>
                <a:t>Kirjoita tähän</a:t>
              </a:r>
            </a:p>
          </p:txBody>
        </p:sp>
        <p:sp>
          <p:nvSpPr>
            <p:cNvPr id="129" name="TextBox 128">
              <a:extLst>
                <a:ext uri="{FF2B5EF4-FFF2-40B4-BE49-F238E27FC236}">
                  <a16:creationId xmlns:a16="http://schemas.microsoft.com/office/drawing/2014/main" id="{5160E38E-D1CA-F24C-8F57-C844442A593B}"/>
                </a:ext>
              </a:extLst>
            </p:cNvPr>
            <p:cNvSpPr txBox="1"/>
            <p:nvPr/>
          </p:nvSpPr>
          <p:spPr>
            <a:xfrm>
              <a:off x="8129046" y="5062194"/>
              <a:ext cx="3893270" cy="18466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/>
              <a:r>
                <a:rPr lang="en-FI" sz="1200" dirty="0">
                  <a:solidFill>
                    <a:srgbClr val="10497F"/>
                  </a:solidFill>
                  <a:latin typeface="Arial   "/>
                  <a:ea typeface="Roboto" panose="02000000000000000000" pitchFamily="2" charset="0"/>
                </a:rPr>
                <a:t>Kirjoita tähän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22934"/>
            <a:ext cx="2194413" cy="233910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 "/>
                <a:ea typeface="Roboto" panose="02000000000000000000" pitchFamily="2" charset="0"/>
              </a:rPr>
              <a:t>OHJE</a:t>
            </a:r>
            <a:endParaRPr lang="en-FI" b="1" dirty="0">
              <a:solidFill>
                <a:schemeClr val="tx2"/>
              </a:solidFill>
              <a:latin typeface="Arial   "/>
              <a:ea typeface="Roboto" panose="02000000000000000000" pitchFamily="2" charset="0"/>
            </a:endParaRPr>
          </a:p>
          <a:p>
            <a:pPr algn="l"/>
            <a:endParaRPr lang="en-FI" sz="14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n-GB" sz="1000" b="1" dirty="0" err="1"/>
              <a:t>Mistä</a:t>
            </a:r>
            <a:r>
              <a:rPr lang="en-GB" sz="1000" b="1" dirty="0"/>
              <a:t> </a:t>
            </a:r>
            <a:r>
              <a:rPr lang="en-GB" sz="1000" b="1" dirty="0" err="1"/>
              <a:t>työkalussa</a:t>
            </a:r>
            <a:r>
              <a:rPr lang="en-GB" sz="1000" b="1" dirty="0"/>
              <a:t> on </a:t>
            </a:r>
            <a:r>
              <a:rPr lang="en-GB" sz="1000" b="1" dirty="0" err="1"/>
              <a:t>kyse</a:t>
            </a:r>
            <a:r>
              <a:rPr lang="en-GB" sz="1000" b="1" dirty="0"/>
              <a:t>? ​</a:t>
            </a:r>
          </a:p>
          <a:p>
            <a:endParaRPr lang="en-GB" sz="1000" dirty="0"/>
          </a:p>
          <a:p>
            <a:r>
              <a:rPr lang="en-GB" sz="1000" dirty="0" err="1"/>
              <a:t>Tunnistetaan</a:t>
            </a:r>
            <a:r>
              <a:rPr lang="en-GB" sz="1000" dirty="0"/>
              <a:t> </a:t>
            </a:r>
            <a:r>
              <a:rPr lang="en-GB" sz="1000" dirty="0" err="1"/>
              <a:t>verkostomaisen</a:t>
            </a:r>
            <a:r>
              <a:rPr lang="en-GB" sz="1000" dirty="0"/>
              <a:t> </a:t>
            </a:r>
            <a:r>
              <a:rPr lang="en-GB" sz="1000" dirty="0" err="1"/>
              <a:t>yhteistyön</a:t>
            </a:r>
            <a:r>
              <a:rPr lang="en-GB" sz="1000" dirty="0"/>
              <a:t> </a:t>
            </a:r>
            <a:r>
              <a:rPr lang="en-GB" sz="1000" dirty="0" err="1"/>
              <a:t>kautta</a:t>
            </a:r>
            <a:r>
              <a:rPr lang="en-GB" sz="1000" dirty="0"/>
              <a:t> </a:t>
            </a:r>
            <a:r>
              <a:rPr lang="en-GB" sz="1000" dirty="0" err="1"/>
              <a:t>saatavilla</a:t>
            </a:r>
            <a:r>
              <a:rPr lang="en-GB" sz="1000" dirty="0"/>
              <a:t> </a:t>
            </a:r>
            <a:r>
              <a:rPr lang="en-GB" sz="1000" dirty="0" err="1"/>
              <a:t>olevaa</a:t>
            </a:r>
            <a:r>
              <a:rPr lang="en-GB" sz="1000" dirty="0"/>
              <a:t> </a:t>
            </a:r>
            <a:r>
              <a:rPr lang="en-GB" sz="1000" dirty="0" err="1"/>
              <a:t>osaamista</a:t>
            </a:r>
            <a:r>
              <a:rPr lang="en-GB" sz="1000" dirty="0"/>
              <a:t>. ​</a:t>
            </a:r>
          </a:p>
          <a:p>
            <a:endParaRPr lang="en-GB" sz="1000" dirty="0"/>
          </a:p>
          <a:p>
            <a:r>
              <a:rPr lang="en-GB" sz="1000" b="1" dirty="0"/>
              <a:t>Mihin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 ​</a:t>
            </a:r>
          </a:p>
          <a:p>
            <a:endParaRPr lang="en-GB" sz="1000" dirty="0"/>
          </a:p>
          <a:p>
            <a:r>
              <a:rPr lang="en-GB" sz="1000" dirty="0" err="1"/>
              <a:t>Pohditaan</a:t>
            </a:r>
            <a:r>
              <a:rPr lang="en-GB" sz="1000" dirty="0"/>
              <a:t>, </a:t>
            </a:r>
            <a:r>
              <a:rPr lang="en-GB" sz="1000" dirty="0" err="1"/>
              <a:t>millaista</a:t>
            </a:r>
            <a:r>
              <a:rPr lang="en-GB" sz="1000" dirty="0"/>
              <a:t> </a:t>
            </a:r>
            <a:r>
              <a:rPr lang="en-GB" sz="1000" dirty="0" err="1"/>
              <a:t>osaamista</a:t>
            </a:r>
            <a:r>
              <a:rPr lang="en-GB" sz="1000" dirty="0"/>
              <a:t> </a:t>
            </a:r>
            <a:r>
              <a:rPr lang="en-GB" sz="1000" dirty="0" err="1"/>
              <a:t>valtionavustustoiminnan</a:t>
            </a:r>
            <a:r>
              <a:rPr lang="en-GB" sz="1000" dirty="0"/>
              <a:t> </a:t>
            </a:r>
            <a:r>
              <a:rPr lang="en-GB" sz="1000" dirty="0" err="1"/>
              <a:t>suunnitteluun</a:t>
            </a:r>
            <a:r>
              <a:rPr lang="en-GB" sz="1000" dirty="0"/>
              <a:t> </a:t>
            </a:r>
            <a:r>
              <a:rPr lang="en-GB" sz="1000" dirty="0" err="1"/>
              <a:t>tarvitaan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ketkä</a:t>
            </a:r>
            <a:r>
              <a:rPr lang="en-GB" sz="1000" dirty="0"/>
              <a:t> </a:t>
            </a:r>
            <a:r>
              <a:rPr lang="en-GB" sz="1000" dirty="0" err="1"/>
              <a:t>olisivat</a:t>
            </a:r>
            <a:r>
              <a:rPr lang="en-GB" sz="1000" dirty="0"/>
              <a:t> </a:t>
            </a:r>
            <a:r>
              <a:rPr lang="en-GB" sz="1000" dirty="0" err="1"/>
              <a:t>mahdollisia</a:t>
            </a:r>
            <a:r>
              <a:rPr lang="en-GB" sz="1000" dirty="0"/>
              <a:t> </a:t>
            </a:r>
            <a:r>
              <a:rPr lang="en-GB" sz="1000" dirty="0" err="1"/>
              <a:t>yhteistyökumppaneita</a:t>
            </a:r>
            <a:r>
              <a:rPr lang="en-GB" sz="1000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78866"/>
            <a:ext cx="5048606" cy="26161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/>
              <a:t>Miten</a:t>
            </a:r>
            <a:r>
              <a:rPr lang="en-GB" sz="1000" b="1" dirty="0"/>
              <a:t> </a:t>
            </a:r>
            <a:r>
              <a:rPr lang="en-GB" sz="1000" b="1" dirty="0" err="1"/>
              <a:t>työkalua</a:t>
            </a:r>
            <a:r>
              <a:rPr lang="en-GB" sz="1000" b="1" dirty="0"/>
              <a:t> </a:t>
            </a:r>
            <a:r>
              <a:rPr lang="en-GB" sz="1000" b="1" dirty="0" err="1"/>
              <a:t>käytetään</a:t>
            </a:r>
            <a:r>
              <a:rPr lang="en-GB" sz="1000" b="1" dirty="0"/>
              <a:t>? ​</a:t>
            </a:r>
          </a:p>
          <a:p>
            <a:endParaRPr lang="en-GB" sz="1000" dirty="0"/>
          </a:p>
          <a:p>
            <a:r>
              <a:rPr lang="en-GB" sz="1000" dirty="0" err="1"/>
              <a:t>Voit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työkalua</a:t>
            </a:r>
            <a:r>
              <a:rPr lang="en-GB" sz="1000" dirty="0"/>
              <a:t> </a:t>
            </a:r>
            <a:r>
              <a:rPr lang="en-GB" sz="1000" dirty="0" err="1"/>
              <a:t>aluksi</a:t>
            </a:r>
            <a:r>
              <a:rPr lang="en-GB" sz="1000" dirty="0"/>
              <a:t> </a:t>
            </a:r>
            <a:r>
              <a:rPr lang="en-GB" sz="1000" dirty="0" err="1"/>
              <a:t>itsenäisesti</a:t>
            </a:r>
            <a:r>
              <a:rPr lang="en-GB" sz="1000" dirty="0"/>
              <a:t> tai </a:t>
            </a:r>
            <a:r>
              <a:rPr lang="en-GB" sz="1000" dirty="0" err="1"/>
              <a:t>pienessä</a:t>
            </a:r>
            <a:r>
              <a:rPr lang="en-GB" sz="1000" dirty="0"/>
              <a:t> </a:t>
            </a:r>
            <a:r>
              <a:rPr lang="en-GB" sz="1000" dirty="0" err="1"/>
              <a:t>ryhmässä</a:t>
            </a:r>
            <a:r>
              <a:rPr lang="en-GB" sz="1000" dirty="0"/>
              <a:t>. ​</a:t>
            </a:r>
          </a:p>
          <a:p>
            <a:endParaRPr lang="en-GB" sz="1000" dirty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/>
              <a:t>Kirjaa</a:t>
            </a:r>
            <a:r>
              <a:rPr lang="en-GB" sz="1000" dirty="0"/>
              <a:t> </a:t>
            </a:r>
            <a:r>
              <a:rPr lang="en-GB" sz="1000" dirty="0" err="1"/>
              <a:t>ylös</a:t>
            </a:r>
            <a:r>
              <a:rPr lang="en-GB" sz="1000" dirty="0"/>
              <a:t> </a:t>
            </a:r>
            <a:r>
              <a:rPr lang="en-GB" sz="1000" dirty="0" err="1"/>
              <a:t>alustava</a:t>
            </a:r>
            <a:r>
              <a:rPr lang="en-GB" sz="1000" dirty="0"/>
              <a:t> </a:t>
            </a:r>
            <a:r>
              <a:rPr lang="en-GB" sz="1000" dirty="0" err="1"/>
              <a:t>kuvaus</a:t>
            </a:r>
            <a:r>
              <a:rPr lang="en-GB" sz="1000" dirty="0"/>
              <a:t> </a:t>
            </a:r>
            <a:r>
              <a:rPr lang="en-GB" sz="1000" dirty="0" err="1"/>
              <a:t>ilmiöstä</a:t>
            </a:r>
            <a:r>
              <a:rPr lang="en-GB" sz="1000" dirty="0"/>
              <a:t>, </a:t>
            </a:r>
            <a:r>
              <a:rPr lang="en-GB" sz="1000" dirty="0" err="1"/>
              <a:t>johon</a:t>
            </a:r>
            <a:r>
              <a:rPr lang="en-GB" sz="1000" dirty="0"/>
              <a:t> </a:t>
            </a:r>
            <a:r>
              <a:rPr lang="en-GB" sz="1000" dirty="0" err="1"/>
              <a:t>liittyen</a:t>
            </a:r>
            <a:r>
              <a:rPr lang="en-GB" sz="1000" dirty="0"/>
              <a:t> </a:t>
            </a:r>
            <a:r>
              <a:rPr lang="en-GB" sz="1000" dirty="0" err="1"/>
              <a:t>suunnittelet</a:t>
            </a:r>
            <a:r>
              <a:rPr lang="en-GB" sz="1000" dirty="0"/>
              <a:t> </a:t>
            </a:r>
            <a:r>
              <a:rPr lang="en-GB" sz="1000" dirty="0" err="1"/>
              <a:t>toimintaa</a:t>
            </a:r>
            <a:r>
              <a:rPr lang="en-GB" sz="1000" dirty="0"/>
              <a:t>. ​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 smtClean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 smtClean="0"/>
              <a:t>Kirjaa</a:t>
            </a:r>
            <a:r>
              <a:rPr lang="en-GB" sz="1000" dirty="0" smtClean="0"/>
              <a:t> </a:t>
            </a:r>
            <a:r>
              <a:rPr lang="en-GB" sz="1000" dirty="0" err="1"/>
              <a:t>ylös</a:t>
            </a:r>
            <a:r>
              <a:rPr lang="en-GB" sz="1000" dirty="0"/>
              <a:t> </a:t>
            </a:r>
            <a:r>
              <a:rPr lang="en-GB" sz="1000" dirty="0" err="1"/>
              <a:t>omasta</a:t>
            </a:r>
            <a:r>
              <a:rPr lang="en-GB" sz="1000" dirty="0"/>
              <a:t> </a:t>
            </a:r>
            <a:r>
              <a:rPr lang="en-GB" sz="1000" dirty="0" err="1"/>
              <a:t>organisaatiosta</a:t>
            </a:r>
            <a:r>
              <a:rPr lang="en-GB" sz="1000" dirty="0"/>
              <a:t> </a:t>
            </a:r>
            <a:r>
              <a:rPr lang="en-GB" sz="1000" dirty="0" err="1"/>
              <a:t>löytyvä</a:t>
            </a:r>
            <a:r>
              <a:rPr lang="en-GB" sz="1000" dirty="0"/>
              <a:t> </a:t>
            </a:r>
            <a:r>
              <a:rPr lang="en-GB" sz="1000" dirty="0" err="1"/>
              <a:t>osaaminen</a:t>
            </a:r>
            <a:r>
              <a:rPr lang="en-GB" sz="1000" dirty="0"/>
              <a:t>. </a:t>
            </a:r>
            <a:r>
              <a:rPr lang="en-GB" sz="1000" dirty="0" err="1"/>
              <a:t>Pohdi</a:t>
            </a:r>
            <a:r>
              <a:rPr lang="en-GB" sz="1000" dirty="0"/>
              <a:t> </a:t>
            </a:r>
            <a:r>
              <a:rPr lang="en-GB" sz="1000" dirty="0" err="1" smtClean="0"/>
              <a:t>esimerkiksi</a:t>
            </a:r>
            <a:r>
              <a:rPr lang="en-GB" sz="1000" dirty="0" smtClean="0"/>
              <a:t>, </a:t>
            </a:r>
            <a:r>
              <a:rPr lang="en-GB" sz="1000" dirty="0" err="1"/>
              <a:t>kenen</a:t>
            </a:r>
            <a:r>
              <a:rPr lang="en-GB" sz="1000" dirty="0"/>
              <a:t> </a:t>
            </a:r>
            <a:r>
              <a:rPr lang="en-GB" sz="1000" dirty="0" err="1"/>
              <a:t>kanssa</a:t>
            </a:r>
            <a:r>
              <a:rPr lang="en-GB" sz="1000" dirty="0"/>
              <a:t> </a:t>
            </a:r>
            <a:r>
              <a:rPr lang="en-GB" sz="1000" dirty="0" err="1"/>
              <a:t>käyty</a:t>
            </a:r>
            <a:r>
              <a:rPr lang="en-GB" sz="1000" dirty="0"/>
              <a:t> </a:t>
            </a:r>
            <a:r>
              <a:rPr lang="en-GB" sz="1000" dirty="0" err="1"/>
              <a:t>vuorovaikutus</a:t>
            </a:r>
            <a:r>
              <a:rPr lang="en-GB" sz="1000" dirty="0"/>
              <a:t> </a:t>
            </a:r>
            <a:r>
              <a:rPr lang="en-GB" sz="1000" dirty="0" err="1"/>
              <a:t>voisi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jäsentämään</a:t>
            </a:r>
            <a:r>
              <a:rPr lang="en-GB" sz="1000" dirty="0"/>
              <a:t> </a:t>
            </a:r>
            <a:r>
              <a:rPr lang="en-GB" sz="1000" dirty="0" err="1"/>
              <a:t>asiaa</a:t>
            </a:r>
            <a:r>
              <a:rPr lang="en-GB" sz="1000" dirty="0"/>
              <a:t> ja </a:t>
            </a:r>
            <a:r>
              <a:rPr lang="en-GB" sz="1000" dirty="0" err="1"/>
              <a:t>millaista</a:t>
            </a:r>
            <a:r>
              <a:rPr lang="en-GB" sz="1000" dirty="0"/>
              <a:t> </a:t>
            </a:r>
            <a:r>
              <a:rPr lang="en-GB" sz="1000" dirty="0" err="1"/>
              <a:t>osaamista</a:t>
            </a:r>
            <a:r>
              <a:rPr lang="en-GB" sz="1000" dirty="0"/>
              <a:t> </a:t>
            </a:r>
            <a:r>
              <a:rPr lang="en-GB" sz="1000" dirty="0" err="1"/>
              <a:t>hänellä</a:t>
            </a:r>
            <a:r>
              <a:rPr lang="en-GB" sz="1000" dirty="0"/>
              <a:t> on. ​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 smtClean="0"/>
          </a:p>
          <a:p>
            <a:pPr marL="228600" indent="-228600">
              <a:buFont typeface="+mj-lt"/>
              <a:buAutoNum type="arabicPeriod"/>
            </a:pPr>
            <a:r>
              <a:rPr lang="en-GB" sz="1000" dirty="0" err="1" smtClean="0"/>
              <a:t>Kirjaa</a:t>
            </a:r>
            <a:r>
              <a:rPr lang="en-GB" sz="1000" dirty="0" smtClean="0"/>
              <a:t> </a:t>
            </a:r>
            <a:r>
              <a:rPr lang="en-GB" sz="1000" dirty="0" err="1"/>
              <a:t>ylös</a:t>
            </a:r>
            <a:r>
              <a:rPr lang="en-GB" sz="1000" dirty="0"/>
              <a:t> </a:t>
            </a:r>
            <a:r>
              <a:rPr lang="en-GB" sz="1000" dirty="0" err="1"/>
              <a:t>oman</a:t>
            </a:r>
            <a:r>
              <a:rPr lang="en-GB" sz="1000" dirty="0"/>
              <a:t> </a:t>
            </a:r>
            <a:r>
              <a:rPr lang="en-GB" sz="1000" dirty="0" err="1"/>
              <a:t>organisaation</a:t>
            </a:r>
            <a:r>
              <a:rPr lang="en-GB" sz="1000" dirty="0"/>
              <a:t> </a:t>
            </a:r>
            <a:r>
              <a:rPr lang="en-GB" sz="1000" dirty="0" err="1"/>
              <a:t>ulkopuolelta</a:t>
            </a:r>
            <a:r>
              <a:rPr lang="en-GB" sz="1000" dirty="0"/>
              <a:t> </a:t>
            </a:r>
            <a:r>
              <a:rPr lang="en-GB" sz="1000" dirty="0" err="1"/>
              <a:t>löytyvä</a:t>
            </a:r>
            <a:r>
              <a:rPr lang="en-GB" sz="1000" dirty="0"/>
              <a:t> </a:t>
            </a:r>
            <a:r>
              <a:rPr lang="en-GB" sz="1000" dirty="0" err="1"/>
              <a:t>osaaminen</a:t>
            </a:r>
            <a:r>
              <a:rPr lang="en-GB" sz="1000" dirty="0"/>
              <a:t>. </a:t>
            </a:r>
            <a:r>
              <a:rPr lang="en-GB" sz="1000" dirty="0" err="1"/>
              <a:t>Pohdi</a:t>
            </a:r>
            <a:r>
              <a:rPr lang="en-GB" sz="1000" dirty="0"/>
              <a:t> ja </a:t>
            </a:r>
            <a:r>
              <a:rPr lang="en-GB" sz="1000" dirty="0" err="1" smtClean="0"/>
              <a:t>selvitä</a:t>
            </a:r>
            <a:r>
              <a:rPr lang="en-GB" sz="1000" dirty="0" smtClean="0"/>
              <a:t>, </a:t>
            </a:r>
            <a:r>
              <a:rPr lang="en-GB" sz="1000" dirty="0" err="1"/>
              <a:t>mitkä</a:t>
            </a:r>
            <a:r>
              <a:rPr lang="en-GB" sz="1000" dirty="0"/>
              <a:t> </a:t>
            </a:r>
            <a:r>
              <a:rPr lang="en-GB" sz="1000" dirty="0" err="1"/>
              <a:t>tahot</a:t>
            </a:r>
            <a:r>
              <a:rPr lang="en-GB" sz="1000" dirty="0"/>
              <a:t> </a:t>
            </a:r>
            <a:r>
              <a:rPr lang="en-GB" sz="1000" dirty="0" err="1"/>
              <a:t>ovat</a:t>
            </a:r>
            <a:r>
              <a:rPr lang="en-GB" sz="1000" dirty="0"/>
              <a:t> </a:t>
            </a:r>
            <a:r>
              <a:rPr lang="en-GB" sz="1000" dirty="0" err="1"/>
              <a:t>aiemmin</a:t>
            </a:r>
            <a:r>
              <a:rPr lang="en-GB" sz="1000" dirty="0"/>
              <a:t> </a:t>
            </a:r>
            <a:r>
              <a:rPr lang="en-GB" sz="1000" dirty="0" err="1"/>
              <a:t>edistäneet</a:t>
            </a:r>
            <a:r>
              <a:rPr lang="en-GB" sz="1000" dirty="0"/>
              <a:t> </a:t>
            </a:r>
            <a:r>
              <a:rPr lang="en-GB" sz="1000" dirty="0" err="1"/>
              <a:t>tätä</a:t>
            </a:r>
            <a:r>
              <a:rPr lang="en-GB" sz="1000" dirty="0"/>
              <a:t> </a:t>
            </a:r>
            <a:r>
              <a:rPr lang="en-GB" sz="1000" dirty="0" err="1"/>
              <a:t>asiaa</a:t>
            </a:r>
            <a:r>
              <a:rPr lang="en-GB" sz="1000" dirty="0"/>
              <a:t> ja </a:t>
            </a:r>
            <a:r>
              <a:rPr lang="en-GB" sz="1000" dirty="0" err="1"/>
              <a:t>millaista</a:t>
            </a:r>
            <a:r>
              <a:rPr lang="en-GB" sz="1000" dirty="0"/>
              <a:t> </a:t>
            </a:r>
            <a:r>
              <a:rPr lang="en-GB" sz="1000" dirty="0" err="1"/>
              <a:t>osaamista</a:t>
            </a:r>
            <a:r>
              <a:rPr lang="en-GB" sz="1000" dirty="0"/>
              <a:t> </a:t>
            </a:r>
            <a:r>
              <a:rPr lang="en-GB" sz="1000" dirty="0" err="1"/>
              <a:t>heillä</a:t>
            </a:r>
            <a:r>
              <a:rPr lang="en-GB" sz="1000" dirty="0"/>
              <a:t> on. ​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 smtClean="0"/>
          </a:p>
          <a:p>
            <a:pPr marL="228600" indent="-228600">
              <a:buFont typeface="+mj-lt"/>
              <a:buAutoNum type="arabicPeriod"/>
            </a:pPr>
            <a:r>
              <a:rPr lang="en-GB" sz="1000" dirty="0" smtClean="0"/>
              <a:t>Kun </a:t>
            </a:r>
            <a:r>
              <a:rPr lang="en-GB" sz="1000" dirty="0" err="1"/>
              <a:t>olet</a:t>
            </a:r>
            <a:r>
              <a:rPr lang="en-GB" sz="1000" dirty="0"/>
              <a:t> </a:t>
            </a:r>
            <a:r>
              <a:rPr lang="en-GB" sz="1000" dirty="0" err="1"/>
              <a:t>alustavasti</a:t>
            </a:r>
            <a:r>
              <a:rPr lang="en-GB" sz="1000" dirty="0"/>
              <a:t> </a:t>
            </a:r>
            <a:r>
              <a:rPr lang="en-GB" sz="1000" dirty="0" err="1"/>
              <a:t>tunnistanut</a:t>
            </a:r>
            <a:r>
              <a:rPr lang="en-GB" sz="1000" dirty="0"/>
              <a:t>, </a:t>
            </a:r>
            <a:r>
              <a:rPr lang="en-GB" sz="1000" dirty="0" err="1"/>
              <a:t>millaisia</a:t>
            </a:r>
            <a:r>
              <a:rPr lang="en-GB" sz="1000" dirty="0"/>
              <a:t> </a:t>
            </a:r>
            <a:r>
              <a:rPr lang="en-GB" sz="1000" dirty="0" err="1"/>
              <a:t>osaamisia</a:t>
            </a:r>
            <a:r>
              <a:rPr lang="en-GB" sz="1000" dirty="0"/>
              <a:t> </a:t>
            </a:r>
            <a:r>
              <a:rPr lang="en-GB" sz="1000" dirty="0" err="1"/>
              <a:t>tarvitset</a:t>
            </a:r>
            <a:r>
              <a:rPr lang="en-GB" sz="1000" dirty="0"/>
              <a:t>, </a:t>
            </a:r>
            <a:r>
              <a:rPr lang="en-GB" sz="1000" dirty="0" err="1"/>
              <a:t>voit</a:t>
            </a:r>
            <a:r>
              <a:rPr lang="en-GB" sz="1000" dirty="0"/>
              <a:t> </a:t>
            </a:r>
            <a:r>
              <a:rPr lang="en-GB" sz="1000" dirty="0" err="1"/>
              <a:t>tunnistaa</a:t>
            </a:r>
            <a:r>
              <a:rPr lang="en-GB" sz="1000" dirty="0"/>
              <a:t> </a:t>
            </a:r>
            <a:r>
              <a:rPr lang="en-GB" sz="1000" dirty="0" err="1"/>
              <a:t>henkilöitä</a:t>
            </a:r>
            <a:r>
              <a:rPr lang="en-GB" sz="1000" dirty="0"/>
              <a:t> tai </a:t>
            </a:r>
            <a:r>
              <a:rPr lang="en-GB" sz="1000" dirty="0" err="1"/>
              <a:t>organisaatioita</a:t>
            </a:r>
            <a:r>
              <a:rPr lang="en-GB" sz="1000" dirty="0"/>
              <a:t> ja </a:t>
            </a:r>
            <a:r>
              <a:rPr lang="en-GB" sz="1000" dirty="0" err="1"/>
              <a:t>kutsua</a:t>
            </a:r>
            <a:r>
              <a:rPr lang="en-GB" sz="1000" dirty="0"/>
              <a:t> </a:t>
            </a:r>
            <a:r>
              <a:rPr lang="en-GB" sz="1000" dirty="0" err="1"/>
              <a:t>heitä</a:t>
            </a:r>
            <a:r>
              <a:rPr lang="en-GB" sz="1000" dirty="0"/>
              <a:t> </a:t>
            </a:r>
            <a:r>
              <a:rPr lang="en-GB" sz="1000" dirty="0" err="1"/>
              <a:t>mukaan</a:t>
            </a:r>
            <a:r>
              <a:rPr lang="en-GB" sz="1000" dirty="0"/>
              <a:t> </a:t>
            </a:r>
            <a:r>
              <a:rPr lang="en-GB" sz="1000" dirty="0" err="1"/>
              <a:t>ilmiö</a:t>
            </a:r>
            <a:r>
              <a:rPr lang="en-GB" sz="1000" dirty="0"/>
              <a:t>- ja </a:t>
            </a:r>
            <a:r>
              <a:rPr lang="en-GB" sz="1000" dirty="0" err="1"/>
              <a:t>verkostokartan</a:t>
            </a:r>
            <a:r>
              <a:rPr lang="en-GB" sz="1000" dirty="0"/>
              <a:t> </a:t>
            </a:r>
            <a:r>
              <a:rPr lang="en-GB" sz="1000" dirty="0" err="1"/>
              <a:t>avulla</a:t>
            </a:r>
            <a:r>
              <a:rPr lang="en-GB" sz="1000" dirty="0"/>
              <a:t> </a:t>
            </a:r>
            <a:r>
              <a:rPr lang="en-GB" sz="1000" dirty="0" err="1"/>
              <a:t>tehtävään</a:t>
            </a:r>
            <a:r>
              <a:rPr lang="en-GB" sz="1000" dirty="0"/>
              <a:t> </a:t>
            </a:r>
            <a:r>
              <a:rPr lang="en-GB" sz="1000" dirty="0" err="1"/>
              <a:t>tarkempaan</a:t>
            </a:r>
            <a:r>
              <a:rPr lang="en-GB" sz="1000" dirty="0"/>
              <a:t> </a:t>
            </a:r>
            <a:r>
              <a:rPr lang="en-GB" sz="1000" dirty="0" err="1"/>
              <a:t>tarkasteluun</a:t>
            </a:r>
            <a:r>
              <a:rPr lang="en-GB" sz="1000" dirty="0"/>
              <a:t>. ​</a:t>
            </a:r>
          </a:p>
          <a:p>
            <a:pPr marL="228600" indent="-228600">
              <a:buFont typeface="+mj-lt"/>
              <a:buAutoNum type="arabicPeriod"/>
            </a:pPr>
            <a:endParaRPr lang="en-GB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31731"/>
            <a:ext cx="3010608" cy="41549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>
                <a:ea typeface="Roboto" panose="02000000000000000000" pitchFamily="2" charset="0"/>
              </a:rPr>
              <a:t>Vinkkejä</a:t>
            </a:r>
            <a:endParaRPr lang="en-GB" sz="1000" b="1" dirty="0">
              <a:ea typeface="Roboto" panose="02000000000000000000" pitchFamily="2" charset="0"/>
            </a:endParaRPr>
          </a:p>
          <a:p>
            <a:r>
              <a:rPr lang="en-GB" sz="1000" dirty="0"/>
              <a:t>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Verkostomaisemaa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käyttää</a:t>
            </a:r>
            <a:r>
              <a:rPr lang="en-GB" sz="1000" dirty="0"/>
              <a:t> </a:t>
            </a:r>
            <a:r>
              <a:rPr lang="en-GB" sz="1000" dirty="0" err="1"/>
              <a:t>vertauskuvana</a:t>
            </a:r>
            <a:r>
              <a:rPr lang="en-GB" sz="1000" dirty="0"/>
              <a:t>, </a:t>
            </a:r>
            <a:r>
              <a:rPr lang="en-GB" sz="1000" dirty="0" err="1"/>
              <a:t>joka</a:t>
            </a:r>
            <a:r>
              <a:rPr lang="en-GB" sz="1000" dirty="0"/>
              <a:t> </a:t>
            </a:r>
            <a:r>
              <a:rPr lang="en-GB" sz="1000" dirty="0" err="1"/>
              <a:t>auttaa</a:t>
            </a:r>
            <a:r>
              <a:rPr lang="en-GB" sz="1000" dirty="0"/>
              <a:t> </a:t>
            </a:r>
            <a:r>
              <a:rPr lang="en-GB" sz="1000" dirty="0" err="1"/>
              <a:t>hahmottamaan</a:t>
            </a:r>
            <a:r>
              <a:rPr lang="en-GB" sz="1000" dirty="0"/>
              <a:t> </a:t>
            </a:r>
            <a:r>
              <a:rPr lang="en-GB" sz="1000" dirty="0" err="1"/>
              <a:t>verkostomaisen</a:t>
            </a:r>
            <a:r>
              <a:rPr lang="en-GB" sz="1000" dirty="0"/>
              <a:t> </a:t>
            </a:r>
            <a:r>
              <a:rPr lang="en-GB" sz="1000" dirty="0" err="1"/>
              <a:t>yhteistyön</a:t>
            </a:r>
            <a:r>
              <a:rPr lang="en-GB" sz="1000" dirty="0"/>
              <a:t> </a:t>
            </a:r>
            <a:r>
              <a:rPr lang="en-GB" sz="1000" dirty="0" err="1"/>
              <a:t>hyödyt</a:t>
            </a:r>
            <a:r>
              <a:rPr lang="en-GB" sz="1000" dirty="0"/>
              <a:t>. Jos </a:t>
            </a:r>
            <a:r>
              <a:rPr lang="en-GB" sz="1000" dirty="0" err="1"/>
              <a:t>toiminnan</a:t>
            </a:r>
            <a:r>
              <a:rPr lang="en-GB" sz="1000" dirty="0"/>
              <a:t> </a:t>
            </a:r>
            <a:r>
              <a:rPr lang="en-GB" sz="1000" dirty="0" err="1"/>
              <a:t>suunnittelussa</a:t>
            </a:r>
            <a:r>
              <a:rPr lang="en-GB" sz="1000" dirty="0"/>
              <a:t> </a:t>
            </a:r>
            <a:r>
              <a:rPr lang="en-GB" sz="1000" dirty="0" err="1"/>
              <a:t>rajaudutaan</a:t>
            </a:r>
            <a:r>
              <a:rPr lang="en-GB" sz="1000" dirty="0"/>
              <a:t> vain </a:t>
            </a:r>
            <a:r>
              <a:rPr lang="en-GB" sz="1000" dirty="0" err="1"/>
              <a:t>omaan</a:t>
            </a:r>
            <a:r>
              <a:rPr lang="en-GB" sz="1000" dirty="0"/>
              <a:t> </a:t>
            </a:r>
            <a:r>
              <a:rPr lang="en-GB" sz="1000" dirty="0" err="1"/>
              <a:t>tietoon</a:t>
            </a:r>
            <a:r>
              <a:rPr lang="en-GB" sz="1000" dirty="0"/>
              <a:t> ja </a:t>
            </a:r>
            <a:r>
              <a:rPr lang="en-GB" sz="1000" dirty="0" err="1"/>
              <a:t>osaamiseen</a:t>
            </a:r>
            <a:r>
              <a:rPr lang="en-GB" sz="1000" dirty="0"/>
              <a:t>, </a:t>
            </a:r>
            <a:r>
              <a:rPr lang="en-GB" sz="1000" dirty="0" err="1"/>
              <a:t>näkymä</a:t>
            </a:r>
            <a:r>
              <a:rPr lang="en-GB" sz="1000" dirty="0"/>
              <a:t> </a:t>
            </a:r>
            <a:r>
              <a:rPr lang="en-GB" sz="1000" dirty="0" err="1"/>
              <a:t>yhteiskunnalliseen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on </a:t>
            </a:r>
            <a:r>
              <a:rPr lang="en-GB" sz="1000" dirty="0" err="1" smtClean="0"/>
              <a:t>kapeampi</a:t>
            </a:r>
            <a:r>
              <a:rPr lang="en-GB" sz="1000" dirty="0" smtClean="0"/>
              <a:t> </a:t>
            </a:r>
            <a:r>
              <a:rPr lang="en-GB" sz="1000" dirty="0" err="1"/>
              <a:t>kuin</a:t>
            </a:r>
            <a:r>
              <a:rPr lang="en-GB" sz="1000" dirty="0"/>
              <a:t> </a:t>
            </a:r>
            <a:r>
              <a:rPr lang="en-GB" sz="1000" dirty="0" err="1" smtClean="0"/>
              <a:t>ratkottaessa</a:t>
            </a:r>
            <a:r>
              <a:rPr lang="en-GB" sz="1000" dirty="0" smtClean="0"/>
              <a:t> </a:t>
            </a:r>
            <a:r>
              <a:rPr lang="en-GB" sz="1000" dirty="0" err="1" smtClean="0"/>
              <a:t>sitä</a:t>
            </a:r>
            <a:r>
              <a:rPr lang="en-GB" sz="1000" dirty="0" smtClean="0"/>
              <a:t> </a:t>
            </a:r>
            <a:r>
              <a:rPr lang="en-GB" sz="1000" dirty="0" err="1" smtClean="0"/>
              <a:t>laajemmassa</a:t>
            </a:r>
            <a:r>
              <a:rPr lang="en-GB" sz="1000" dirty="0" smtClean="0"/>
              <a:t> </a:t>
            </a:r>
            <a:r>
              <a:rPr lang="en-GB" sz="1000" dirty="0" err="1"/>
              <a:t>verkostossa</a:t>
            </a:r>
            <a:r>
              <a:rPr lang="en-GB" sz="1000" dirty="0"/>
              <a:t>, </a:t>
            </a:r>
            <a:r>
              <a:rPr lang="en-GB" sz="1000" dirty="0" err="1"/>
              <a:t>jossa</a:t>
            </a:r>
            <a:r>
              <a:rPr lang="en-GB" sz="1000" dirty="0"/>
              <a:t> on </a:t>
            </a:r>
            <a:r>
              <a:rPr lang="en-GB" sz="1000" dirty="0" err="1"/>
              <a:t>monipuolista</a:t>
            </a:r>
            <a:r>
              <a:rPr lang="en-GB" sz="1000" dirty="0"/>
              <a:t> </a:t>
            </a:r>
            <a:r>
              <a:rPr lang="en-GB" sz="1000" dirty="0" err="1"/>
              <a:t>osaamista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/>
              <a:t>Verkoston</a:t>
            </a:r>
            <a:r>
              <a:rPr lang="en-GB" sz="1000" dirty="0" smtClean="0"/>
              <a:t> </a:t>
            </a:r>
            <a:r>
              <a:rPr lang="en-GB" sz="1000" dirty="0" err="1"/>
              <a:t>rakentaminen</a:t>
            </a:r>
            <a:r>
              <a:rPr lang="en-GB" sz="1000" dirty="0"/>
              <a:t> on </a:t>
            </a:r>
            <a:r>
              <a:rPr lang="en-GB" sz="1000" dirty="0" err="1"/>
              <a:t>pitkäkestoinen</a:t>
            </a:r>
            <a:r>
              <a:rPr lang="en-GB" sz="1000" dirty="0"/>
              <a:t> </a:t>
            </a:r>
            <a:r>
              <a:rPr lang="en-GB" sz="1000" dirty="0" err="1"/>
              <a:t>tehtävä</a:t>
            </a:r>
            <a:r>
              <a:rPr lang="en-GB" sz="1000" dirty="0"/>
              <a:t>. Se </a:t>
            </a:r>
            <a:r>
              <a:rPr lang="en-GB" sz="1000" dirty="0" err="1" smtClean="0"/>
              <a:t>kannattaa</a:t>
            </a:r>
            <a:r>
              <a:rPr lang="en-GB" sz="1000" dirty="0" smtClean="0"/>
              <a:t> </a:t>
            </a:r>
            <a:r>
              <a:rPr lang="en-GB" sz="1000" dirty="0" err="1"/>
              <a:t>aloittaa</a:t>
            </a:r>
            <a:r>
              <a:rPr lang="en-GB" sz="1000" dirty="0"/>
              <a:t> </a:t>
            </a:r>
            <a:r>
              <a:rPr lang="en-GB" sz="1000" dirty="0" err="1"/>
              <a:t>tärkeimmistä</a:t>
            </a:r>
            <a:r>
              <a:rPr lang="en-GB" sz="1000" dirty="0"/>
              <a:t> </a:t>
            </a:r>
            <a:r>
              <a:rPr lang="en-GB" sz="1000" dirty="0" err="1"/>
              <a:t>tunnistamistasi</a:t>
            </a:r>
            <a:r>
              <a:rPr lang="en-GB" sz="1000" dirty="0"/>
              <a:t> </a:t>
            </a:r>
            <a:r>
              <a:rPr lang="en-GB" sz="1000" dirty="0" err="1"/>
              <a:t>yhteistyökumppaneista</a:t>
            </a:r>
            <a:r>
              <a:rPr lang="en-GB" sz="1000" dirty="0"/>
              <a:t>, </a:t>
            </a:r>
            <a:r>
              <a:rPr lang="en-GB" sz="1000" dirty="0" err="1"/>
              <a:t>joiden</a:t>
            </a:r>
            <a:r>
              <a:rPr lang="en-GB" sz="1000" dirty="0"/>
              <a:t> </a:t>
            </a:r>
            <a:r>
              <a:rPr lang="en-GB" sz="1000" dirty="0" err="1"/>
              <a:t>kanssa</a:t>
            </a:r>
            <a:r>
              <a:rPr lang="en-GB" sz="1000" dirty="0"/>
              <a:t> </a:t>
            </a:r>
            <a:r>
              <a:rPr lang="en-GB" sz="1000" dirty="0" err="1"/>
              <a:t>yhteiskunnalliseen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</a:t>
            </a:r>
            <a:r>
              <a:rPr lang="en-GB" sz="1000" dirty="0" err="1"/>
              <a:t>liittyvien</a:t>
            </a:r>
            <a:r>
              <a:rPr lang="en-GB" sz="1000" dirty="0"/>
              <a:t> </a:t>
            </a:r>
            <a:r>
              <a:rPr lang="en-GB" sz="1000" dirty="0" err="1"/>
              <a:t>haasteiden</a:t>
            </a:r>
            <a:r>
              <a:rPr lang="en-GB" sz="1000" dirty="0"/>
              <a:t> ja </a:t>
            </a:r>
            <a:r>
              <a:rPr lang="en-GB" sz="1000" dirty="0" err="1"/>
              <a:t>ratkaisujen</a:t>
            </a:r>
            <a:r>
              <a:rPr lang="en-GB" sz="1000" dirty="0"/>
              <a:t> </a:t>
            </a:r>
            <a:r>
              <a:rPr lang="en-GB" sz="1000" dirty="0" err="1"/>
              <a:t>hahmottaminen</a:t>
            </a:r>
            <a:r>
              <a:rPr lang="en-GB" sz="1000" dirty="0"/>
              <a:t> </a:t>
            </a:r>
            <a:r>
              <a:rPr lang="en-GB" sz="1000" dirty="0" err="1"/>
              <a:t>voidaan</a:t>
            </a:r>
            <a:r>
              <a:rPr lang="en-GB" sz="1000" dirty="0"/>
              <a:t> </a:t>
            </a:r>
            <a:r>
              <a:rPr lang="en-GB" sz="1000" dirty="0" err="1"/>
              <a:t>aloittaa</a:t>
            </a:r>
            <a:r>
              <a:rPr lang="en-GB" sz="1000" dirty="0"/>
              <a:t>. </a:t>
            </a:r>
            <a:r>
              <a:rPr lang="en-GB" sz="1000" dirty="0" err="1"/>
              <a:t>Verkostoa</a:t>
            </a:r>
            <a:r>
              <a:rPr lang="en-GB" sz="1000" dirty="0"/>
              <a:t> </a:t>
            </a:r>
            <a:r>
              <a:rPr lang="en-GB" sz="1000" dirty="0" err="1"/>
              <a:t>voi</a:t>
            </a:r>
            <a:r>
              <a:rPr lang="en-GB" sz="1000" dirty="0"/>
              <a:t> </a:t>
            </a:r>
            <a:r>
              <a:rPr lang="en-GB" sz="1000" dirty="0" err="1"/>
              <a:t>laajentaa</a:t>
            </a:r>
            <a:r>
              <a:rPr lang="en-GB" sz="1000" dirty="0"/>
              <a:t> </a:t>
            </a:r>
            <a:r>
              <a:rPr lang="en-GB" sz="1000" dirty="0" err="1"/>
              <a:t>tulevaisuudessa</a:t>
            </a:r>
            <a:r>
              <a:rPr lang="en-GB" sz="1000" dirty="0"/>
              <a:t>, </a:t>
            </a:r>
            <a:r>
              <a:rPr lang="en-GB" sz="1000" dirty="0" err="1"/>
              <a:t>kun</a:t>
            </a:r>
            <a:r>
              <a:rPr lang="en-GB" sz="1000" dirty="0"/>
              <a:t> </a:t>
            </a:r>
            <a:r>
              <a:rPr lang="en-GB" sz="1000" dirty="0" err="1"/>
              <a:t>käsitys</a:t>
            </a:r>
            <a:r>
              <a:rPr lang="en-GB" sz="1000" dirty="0"/>
              <a:t> </a:t>
            </a:r>
            <a:r>
              <a:rPr lang="en-GB" sz="1000" dirty="0" err="1"/>
              <a:t>ilmiöön</a:t>
            </a:r>
            <a:r>
              <a:rPr lang="en-GB" sz="1000" dirty="0"/>
              <a:t> </a:t>
            </a:r>
            <a:r>
              <a:rPr lang="en-GB" sz="1000" dirty="0" err="1"/>
              <a:t>vaikuttavista</a:t>
            </a:r>
            <a:r>
              <a:rPr lang="en-GB" sz="1000" dirty="0"/>
              <a:t> </a:t>
            </a:r>
            <a:r>
              <a:rPr lang="en-GB" sz="1000" dirty="0" err="1"/>
              <a:t>tekijöistä</a:t>
            </a:r>
            <a:r>
              <a:rPr lang="en-GB" sz="1000" dirty="0"/>
              <a:t> </a:t>
            </a:r>
            <a:r>
              <a:rPr lang="en-GB" sz="1000" dirty="0" err="1"/>
              <a:t>ja</a:t>
            </a:r>
            <a:r>
              <a:rPr lang="en-GB" sz="1000" dirty="0"/>
              <a:t> </a:t>
            </a:r>
            <a:r>
              <a:rPr lang="en-GB" sz="1000" dirty="0" err="1"/>
              <a:t>niihin</a:t>
            </a:r>
            <a:r>
              <a:rPr lang="en-GB" sz="1000" dirty="0"/>
              <a:t> </a:t>
            </a:r>
            <a:r>
              <a:rPr lang="en-GB" sz="1000" dirty="0" err="1"/>
              <a:t>liittyvästä</a:t>
            </a:r>
            <a:r>
              <a:rPr lang="en-GB" sz="1000" dirty="0"/>
              <a:t> </a:t>
            </a:r>
            <a:r>
              <a:rPr lang="en-GB" sz="1000" dirty="0" err="1"/>
              <a:t>osaamisesta</a:t>
            </a:r>
            <a:r>
              <a:rPr lang="en-GB" sz="1000" dirty="0"/>
              <a:t> </a:t>
            </a:r>
            <a:r>
              <a:rPr lang="en-GB" sz="1000" dirty="0" err="1"/>
              <a:t>tarkentuu</a:t>
            </a:r>
            <a:r>
              <a:rPr lang="en-GB" sz="10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/>
          </a:p>
          <a:p>
            <a:r>
              <a:rPr lang="en-GB" sz="1000" b="1" dirty="0" err="1"/>
              <a:t>Työkalun</a:t>
            </a:r>
            <a:r>
              <a:rPr lang="en-GB" sz="1000" b="1" dirty="0"/>
              <a:t> </a:t>
            </a:r>
            <a:r>
              <a:rPr lang="en-GB" sz="1000" b="1" dirty="0" err="1"/>
              <a:t>vahvuudet</a:t>
            </a:r>
            <a:r>
              <a:rPr lang="en-GB" sz="1000" b="1" dirty="0"/>
              <a:t> </a:t>
            </a:r>
            <a:r>
              <a:rPr lang="en-GB" sz="1000" b="1" dirty="0" err="1"/>
              <a:t>ja</a:t>
            </a:r>
            <a:r>
              <a:rPr lang="en-GB" sz="1000" b="1" dirty="0"/>
              <a:t> </a:t>
            </a:r>
            <a:r>
              <a:rPr lang="en-GB" sz="1000" b="1" dirty="0" err="1"/>
              <a:t>heikkoudet</a:t>
            </a:r>
            <a:r>
              <a:rPr lang="en-GB" sz="1000" b="1" dirty="0"/>
              <a:t> ​</a:t>
            </a:r>
          </a:p>
          <a:p>
            <a:endParaRPr lang="en-GB" sz="10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/>
              <a:t>Verkostomaisema</a:t>
            </a:r>
            <a:r>
              <a:rPr lang="en-GB" sz="1000" dirty="0"/>
              <a:t> </a:t>
            </a:r>
            <a:r>
              <a:rPr lang="en-GB" sz="1000" dirty="0" err="1"/>
              <a:t>visualisoi</a:t>
            </a:r>
            <a:r>
              <a:rPr lang="en-GB" sz="1000" dirty="0"/>
              <a:t> </a:t>
            </a:r>
            <a:r>
              <a:rPr lang="en-GB" sz="1000" dirty="0" err="1"/>
              <a:t>verkostomaisen</a:t>
            </a:r>
            <a:r>
              <a:rPr lang="en-GB" sz="1000" dirty="0"/>
              <a:t> </a:t>
            </a:r>
            <a:r>
              <a:rPr lang="en-GB" sz="1000" dirty="0" err="1"/>
              <a:t>yhteistyön</a:t>
            </a:r>
            <a:r>
              <a:rPr lang="en-GB" sz="1000" dirty="0"/>
              <a:t> </a:t>
            </a:r>
            <a:r>
              <a:rPr lang="en-GB" sz="1000" dirty="0" err="1"/>
              <a:t>hyödyt</a:t>
            </a:r>
            <a:r>
              <a:rPr lang="en-GB" sz="1000" dirty="0"/>
              <a:t> </a:t>
            </a:r>
            <a:r>
              <a:rPr lang="en-GB" sz="1000" dirty="0" err="1"/>
              <a:t>helposti</a:t>
            </a:r>
            <a:r>
              <a:rPr lang="en-GB" sz="1000" dirty="0"/>
              <a:t> </a:t>
            </a:r>
            <a:r>
              <a:rPr lang="en-GB" sz="1000" dirty="0" err="1"/>
              <a:t>hahmotettavalla</a:t>
            </a:r>
            <a:r>
              <a:rPr lang="en-GB" sz="1000" dirty="0"/>
              <a:t> </a:t>
            </a:r>
            <a:r>
              <a:rPr lang="en-GB" sz="1000" dirty="0" err="1"/>
              <a:t>tavalla</a:t>
            </a:r>
            <a:r>
              <a:rPr lang="en-GB" sz="1000" dirty="0"/>
              <a:t> ja </a:t>
            </a:r>
            <a:r>
              <a:rPr lang="en-GB" sz="1000" dirty="0" err="1"/>
              <a:t>mahdollistaa</a:t>
            </a:r>
            <a:r>
              <a:rPr lang="en-GB" sz="1000" dirty="0"/>
              <a:t> </a:t>
            </a:r>
            <a:r>
              <a:rPr lang="en-GB" sz="1000" dirty="0" err="1"/>
              <a:t>tuttujen</a:t>
            </a:r>
            <a:r>
              <a:rPr lang="en-GB" sz="1000" dirty="0"/>
              <a:t> </a:t>
            </a:r>
            <a:r>
              <a:rPr lang="en-GB" sz="1000" dirty="0" err="1"/>
              <a:t>vertausten</a:t>
            </a:r>
            <a:r>
              <a:rPr lang="en-GB" sz="1000" dirty="0"/>
              <a:t> </a:t>
            </a:r>
            <a:r>
              <a:rPr lang="en-GB" sz="1000" dirty="0" err="1" smtClean="0"/>
              <a:t>käyttämisen</a:t>
            </a:r>
            <a:r>
              <a:rPr lang="en-GB" sz="1000" dirty="0" smtClean="0"/>
              <a:t>, </a:t>
            </a:r>
            <a:r>
              <a:rPr lang="en-GB" sz="1000" dirty="0" err="1" smtClean="0"/>
              <a:t>kuten</a:t>
            </a:r>
            <a:r>
              <a:rPr lang="en-GB" sz="1000" dirty="0" smtClean="0"/>
              <a:t> “</a:t>
            </a:r>
            <a:r>
              <a:rPr lang="en-GB" sz="1000" dirty="0" err="1"/>
              <a:t>N</a:t>
            </a:r>
            <a:r>
              <a:rPr lang="en-GB" sz="1000" dirty="0" err="1" smtClean="0"/>
              <a:t>äemmekö</a:t>
            </a:r>
            <a:r>
              <a:rPr lang="en-GB" sz="1000" dirty="0" smtClean="0"/>
              <a:t> </a:t>
            </a:r>
            <a:r>
              <a:rPr lang="en-GB" sz="1000" dirty="0" err="1" smtClean="0"/>
              <a:t>yksin</a:t>
            </a:r>
            <a:r>
              <a:rPr lang="en-GB" sz="1000" dirty="0" smtClean="0"/>
              <a:t> </a:t>
            </a:r>
            <a:r>
              <a:rPr lang="en-GB" sz="1000" dirty="0" err="1"/>
              <a:t>metsän</a:t>
            </a:r>
            <a:r>
              <a:rPr lang="en-GB" sz="1000" dirty="0"/>
              <a:t> </a:t>
            </a:r>
            <a:r>
              <a:rPr lang="en-GB" sz="1000" dirty="0" err="1" smtClean="0"/>
              <a:t>puilta</a:t>
            </a:r>
            <a:r>
              <a:rPr lang="en-GB" sz="1000" smtClean="0"/>
              <a:t>”. </a:t>
            </a:r>
            <a:endParaRPr lang="en-GB" sz="1000" dirty="0"/>
          </a:p>
          <a:p>
            <a:pPr algn="l"/>
            <a:endParaRPr lang="en-FI" sz="1000" dirty="0" err="1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Jakakaa osaamistanne ja tietoanne muille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>
          <a:xfrm>
            <a:off x="1249820" y="3960619"/>
            <a:ext cx="4901597" cy="749149"/>
          </a:xfrm>
        </p:spPr>
        <p:txBody>
          <a:bodyPr/>
          <a:lstStyle/>
          <a:p>
            <a:r>
              <a:rPr lang="fi-FI" dirty="0"/>
              <a:t>Jaa havaintosi työvälineestä ja sen käytöstä, jotta muut voivat oppia lisää ja löytää uusia yhteistyömahdollisuuksia. Lisää somejulkaisuusi aihetunniste #valtionavustukset </a:t>
            </a:r>
          </a:p>
          <a:p>
            <a:endParaRPr lang="fi-FI" dirty="0"/>
          </a:p>
          <a:p>
            <a:r>
              <a:rPr lang="fi-FI" dirty="0"/>
              <a:t>Kaikki toiminnan suunnittelun työvälineet on julkaistu osoitteessa https://vm.fi/valtionavustustoiminnan-kehittaminen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735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2E82B7-5AB0-44FC-92FC-DEE4BE633CBF}">
  <ds:schemaRefs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ebb82943-49da-4504-a2f3-a33fb2eb95f1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7DCB4BD-F7C0-4F41-AF31-F6F11457AF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9635</TotalTime>
  <Words>293</Words>
  <Application>Microsoft Office PowerPoint</Application>
  <PresentationFormat>Laajakuva</PresentationFormat>
  <Paragraphs>37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Arial   </vt:lpstr>
      <vt:lpstr>Arial Narrow</vt:lpstr>
      <vt:lpstr>Calibri</vt:lpstr>
      <vt:lpstr>Roboto</vt:lpstr>
      <vt:lpstr>VM2021 teema</vt:lpstr>
      <vt:lpstr>PowerPoint-esitys</vt:lpstr>
      <vt:lpstr>PowerPoint-esitys</vt:lpstr>
      <vt:lpstr>Jakakaa osaamistanne ja tietoanne muille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31</cp:revision>
  <dcterms:created xsi:type="dcterms:W3CDTF">2021-05-24T08:00:14Z</dcterms:created>
  <dcterms:modified xsi:type="dcterms:W3CDTF">2022-03-28T10:54:31Z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