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80" r:id="rId5"/>
    <p:sldId id="382" r:id="rId6"/>
    <p:sldId id="381" r:id="rId7"/>
    <p:sldId id="383" r:id="rId8"/>
    <p:sldId id="384" r:id="rId9"/>
    <p:sldId id="256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97F"/>
    <a:srgbClr val="EEE46C"/>
    <a:srgbClr val="FD9F82"/>
    <a:srgbClr val="73C4C3"/>
    <a:srgbClr val="FDF9BA"/>
    <a:srgbClr val="014983"/>
    <a:srgbClr val="365ABD"/>
    <a:srgbClr val="4A6BC4"/>
    <a:srgbClr val="1B365D"/>
    <a:srgbClr val="479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3979" autoAdjust="0"/>
  </p:normalViewPr>
  <p:slideViewPr>
    <p:cSldViewPr snapToGrid="0" showGuides="1">
      <p:cViewPr varScale="1">
        <p:scale>
          <a:sx n="69" d="100"/>
          <a:sy n="69" d="100"/>
        </p:scale>
        <p:origin x="75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1038-75B3-4690-9F04-308CA5B8CA49}" type="datetimeFigureOut">
              <a:rPr lang="fi-FI" smtClean="0"/>
              <a:t>28.3.2022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6448-0962-443A-A7A6-40140D0BD5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27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48-0962-443A-A7A6-40140D0BD55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77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0475" y="1330960"/>
            <a:ext cx="6661368" cy="2394057"/>
          </a:xfrm>
        </p:spPr>
        <p:txBody>
          <a:bodyPr anchor="t"/>
          <a:lstStyle>
            <a:lvl1pPr algn="l">
              <a:defRPr sz="4400">
                <a:solidFill>
                  <a:srgbClr val="365ABD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0475" y="3830320"/>
            <a:ext cx="6756057" cy="1158239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rgbClr val="365AB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 </a:t>
            </a:r>
            <a:br>
              <a:rPr lang="fi-FI" dirty="0"/>
            </a:br>
            <a:r>
              <a:rPr lang="fi-FI" dirty="0" err="1"/>
              <a:t>pp.kk.vvvv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Tilaisuuden nimi </a:t>
            </a:r>
          </a:p>
        </p:txBody>
      </p:sp>
      <p:pic>
        <p:nvPicPr>
          <p:cNvPr id="11" name="Picture 10" descr="Valtionavustukset-logo ja Valtiovarainministeriön logo">
            <a:extLst>
              <a:ext uri="{FF2B5EF4-FFF2-40B4-BE49-F238E27FC236}">
                <a16:creationId xmlns:a16="http://schemas.microsoft.com/office/drawing/2014/main" id="{D0CB654D-7984-114E-A93D-BE1CEDF7013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25" y="5447990"/>
            <a:ext cx="5436911" cy="590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3B3D72-56D0-B042-8634-E70D57402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7"/>
          <a:stretch/>
        </p:blipFill>
        <p:spPr>
          <a:xfrm>
            <a:off x="6644236" y="-10800"/>
            <a:ext cx="5571061" cy="68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9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1B475-3CC8-AC4E-8B7A-0F43D04C4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10" y="0"/>
            <a:ext cx="64194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1401767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Kuvan paikkamerkki 19">
            <a:extLst>
              <a:ext uri="{FF2B5EF4-FFF2-40B4-BE49-F238E27FC236}">
                <a16:creationId xmlns:a16="http://schemas.microsoft.com/office/drawing/2014/main" id="{807245D8-5FCC-154F-9C88-1267F340B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072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37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157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>
            <a:extLst>
              <a:ext uri="{FF2B5EF4-FFF2-40B4-BE49-F238E27FC236}">
                <a16:creationId xmlns:a16="http://schemas.microsoft.com/office/drawing/2014/main" id="{A7FA30B3-66F4-4B0B-A706-DB7790BAA2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7"/>
          <a:stretch/>
        </p:blipFill>
        <p:spPr>
          <a:xfrm>
            <a:off x="6644236" y="-10800"/>
            <a:ext cx="5571061" cy="6886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249820" y="2135019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rgbClr val="365ABD"/>
                </a:solidFill>
              </a:defRPr>
            </a:lvl1pPr>
          </a:lstStyle>
          <a:p>
            <a:r>
              <a:rPr lang="fi-FI" noProof="0"/>
              <a:t>Lisää tähän kiitosteksti tai lopetuskehoitus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9821" y="3960619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365ABD"/>
                </a:solidFill>
              </a:defRPr>
            </a:lvl1pPr>
          </a:lstStyle>
          <a:p>
            <a:pPr lvl="0"/>
            <a:r>
              <a:rPr lang="fi-FI" noProof="0" dirty="0"/>
              <a:t>etunimi.sukunimi@vm.fi </a:t>
            </a:r>
            <a:r>
              <a:rPr lang="fi-FI" noProof="0" dirty="0" err="1"/>
              <a:t>Loremipsum</a:t>
            </a:r>
            <a:r>
              <a:rPr lang="fi-FI" noProof="0" dirty="0"/>
              <a:t> </a:t>
            </a:r>
            <a:r>
              <a:rPr lang="fi-FI" noProof="0" dirty="0" err="1"/>
              <a:t>dolores</a:t>
            </a:r>
            <a:r>
              <a:rPr lang="fi-FI" noProof="0" dirty="0"/>
              <a:t> </a:t>
            </a:r>
            <a:r>
              <a:rPr lang="fi-FI" noProof="0" dirty="0" err="1"/>
              <a:t>sitamet</a:t>
            </a:r>
            <a:r>
              <a:rPr lang="fi-FI" noProof="0" dirty="0"/>
              <a:t> vm.fi</a:t>
            </a:r>
          </a:p>
        </p:txBody>
      </p:sp>
      <p:pic>
        <p:nvPicPr>
          <p:cNvPr id="12" name="Picture 11" descr="Valtionavustukset-logo ja Valtiovarainministeriön logo">
            <a:extLst>
              <a:ext uri="{FF2B5EF4-FFF2-40B4-BE49-F238E27FC236}">
                <a16:creationId xmlns:a16="http://schemas.microsoft.com/office/drawing/2014/main" id="{C206EBE7-A046-2948-A624-EB4B1D9994A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25" y="5447990"/>
            <a:ext cx="5436911" cy="5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8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0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977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972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Tekstisivu, vertailu. </a:t>
            </a:r>
            <a:br>
              <a:rPr lang="fi-FI" noProof="0"/>
            </a:br>
            <a:r>
              <a:rPr lang="fi-FI" noProof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 noProof="0"/>
              <a:t>Aihe/otsikkoteksti Arial Regular lorem ipsum dolores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0362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03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81EDF6-8ECD-224A-A7A3-477D7752F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96" y="0"/>
            <a:ext cx="18962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BBC65-D7BB-9C48-9311-CCA8908B2F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73" y="0"/>
            <a:ext cx="3914326" cy="6858000"/>
          </a:xfrm>
          <a:prstGeom prst="rect">
            <a:avLst/>
          </a:prstGeom>
        </p:spPr>
      </p:pic>
      <p:sp>
        <p:nvSpPr>
          <p:cNvPr id="15" name="Kuvan paikkamerkki 19">
            <a:extLst>
              <a:ext uri="{FF2B5EF4-FFF2-40B4-BE49-F238E27FC236}">
                <a16:creationId xmlns:a16="http://schemas.microsoft.com/office/drawing/2014/main" id="{CB86BB3D-8CAD-2D44-86E5-3122E19C1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77331" y="-7495"/>
            <a:ext cx="3914671" cy="687299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96541 w 4128246"/>
              <a:gd name="connsiteY0" fmla="*/ 0 h 6858000"/>
              <a:gd name="connsiteX1" fmla="*/ 4128246 w 4128246"/>
              <a:gd name="connsiteY1" fmla="*/ 0 h 6858000"/>
              <a:gd name="connsiteX2" fmla="*/ 4128246 w 4128246"/>
              <a:gd name="connsiteY2" fmla="*/ 6858000 h 6858000"/>
              <a:gd name="connsiteX3" fmla="*/ 1723367 w 4128246"/>
              <a:gd name="connsiteY3" fmla="*/ 6858000 h 6858000"/>
              <a:gd name="connsiteX4" fmla="*/ 41071 w 4128246"/>
              <a:gd name="connsiteY4" fmla="*/ 3405402 h 6858000"/>
              <a:gd name="connsiteX5" fmla="*/ 696541 w 4128246"/>
              <a:gd name="connsiteY5" fmla="*/ 0 h 6858000"/>
              <a:gd name="connsiteX0" fmla="*/ 696541 w 4128246"/>
              <a:gd name="connsiteY0" fmla="*/ 0 h 6858000"/>
              <a:gd name="connsiteX1" fmla="*/ 4128246 w 4128246"/>
              <a:gd name="connsiteY1" fmla="*/ 0 h 6858000"/>
              <a:gd name="connsiteX2" fmla="*/ 4128246 w 4128246"/>
              <a:gd name="connsiteY2" fmla="*/ 6858000 h 6858000"/>
              <a:gd name="connsiteX3" fmla="*/ 1723367 w 4128246"/>
              <a:gd name="connsiteY3" fmla="*/ 6858000 h 6858000"/>
              <a:gd name="connsiteX4" fmla="*/ 41071 w 4128246"/>
              <a:gd name="connsiteY4" fmla="*/ 3405402 h 6858000"/>
              <a:gd name="connsiteX5" fmla="*/ 696541 w 4128246"/>
              <a:gd name="connsiteY5" fmla="*/ 0 h 6858000"/>
              <a:gd name="connsiteX0" fmla="*/ 522024 w 3953729"/>
              <a:gd name="connsiteY0" fmla="*/ 0 h 6858000"/>
              <a:gd name="connsiteX1" fmla="*/ 3953729 w 3953729"/>
              <a:gd name="connsiteY1" fmla="*/ 0 h 6858000"/>
              <a:gd name="connsiteX2" fmla="*/ 3953729 w 3953729"/>
              <a:gd name="connsiteY2" fmla="*/ 6858000 h 6858000"/>
              <a:gd name="connsiteX3" fmla="*/ 1548850 w 3953729"/>
              <a:gd name="connsiteY3" fmla="*/ 6858000 h 6858000"/>
              <a:gd name="connsiteX4" fmla="*/ 61426 w 3953729"/>
              <a:gd name="connsiteY4" fmla="*/ 3412897 h 6858000"/>
              <a:gd name="connsiteX5" fmla="*/ 522024 w 3953729"/>
              <a:gd name="connsiteY5" fmla="*/ 0 h 6858000"/>
              <a:gd name="connsiteX0" fmla="*/ 479938 w 3911643"/>
              <a:gd name="connsiteY0" fmla="*/ 0 h 6858000"/>
              <a:gd name="connsiteX1" fmla="*/ 3911643 w 3911643"/>
              <a:gd name="connsiteY1" fmla="*/ 0 h 6858000"/>
              <a:gd name="connsiteX2" fmla="*/ 3911643 w 3911643"/>
              <a:gd name="connsiteY2" fmla="*/ 6858000 h 6858000"/>
              <a:gd name="connsiteX3" fmla="*/ 1506764 w 3911643"/>
              <a:gd name="connsiteY3" fmla="*/ 6858000 h 6858000"/>
              <a:gd name="connsiteX4" fmla="*/ 19340 w 3911643"/>
              <a:gd name="connsiteY4" fmla="*/ 3412897 h 6858000"/>
              <a:gd name="connsiteX5" fmla="*/ 479938 w 3911643"/>
              <a:gd name="connsiteY5" fmla="*/ 0 h 6858000"/>
              <a:gd name="connsiteX0" fmla="*/ 801309 w 3910726"/>
              <a:gd name="connsiteY0" fmla="*/ 0 h 6865495"/>
              <a:gd name="connsiteX1" fmla="*/ 3910726 w 3910726"/>
              <a:gd name="connsiteY1" fmla="*/ 7495 h 6865495"/>
              <a:gd name="connsiteX2" fmla="*/ 3910726 w 3910726"/>
              <a:gd name="connsiteY2" fmla="*/ 6865495 h 6865495"/>
              <a:gd name="connsiteX3" fmla="*/ 1505847 w 3910726"/>
              <a:gd name="connsiteY3" fmla="*/ 6865495 h 6865495"/>
              <a:gd name="connsiteX4" fmla="*/ 18423 w 3910726"/>
              <a:gd name="connsiteY4" fmla="*/ 3420392 h 6865495"/>
              <a:gd name="connsiteX5" fmla="*/ 801309 w 3910726"/>
              <a:gd name="connsiteY5" fmla="*/ 0 h 6865495"/>
              <a:gd name="connsiteX0" fmla="*/ 805433 w 3914850"/>
              <a:gd name="connsiteY0" fmla="*/ 0 h 6865495"/>
              <a:gd name="connsiteX1" fmla="*/ 3914850 w 3914850"/>
              <a:gd name="connsiteY1" fmla="*/ 7495 h 6865495"/>
              <a:gd name="connsiteX2" fmla="*/ 3914850 w 3914850"/>
              <a:gd name="connsiteY2" fmla="*/ 6865495 h 6865495"/>
              <a:gd name="connsiteX3" fmla="*/ 1509971 w 3914850"/>
              <a:gd name="connsiteY3" fmla="*/ 6865495 h 6865495"/>
              <a:gd name="connsiteX4" fmla="*/ 22547 w 3914850"/>
              <a:gd name="connsiteY4" fmla="*/ 3420392 h 6865495"/>
              <a:gd name="connsiteX5" fmla="*/ 805433 w 3914850"/>
              <a:gd name="connsiteY5" fmla="*/ 0 h 6865495"/>
              <a:gd name="connsiteX0" fmla="*/ 799075 w 3908492"/>
              <a:gd name="connsiteY0" fmla="*/ 0 h 6865495"/>
              <a:gd name="connsiteX1" fmla="*/ 3908492 w 3908492"/>
              <a:gd name="connsiteY1" fmla="*/ 7495 h 6865495"/>
              <a:gd name="connsiteX2" fmla="*/ 3908492 w 3908492"/>
              <a:gd name="connsiteY2" fmla="*/ 6865495 h 6865495"/>
              <a:gd name="connsiteX3" fmla="*/ 1503613 w 3908492"/>
              <a:gd name="connsiteY3" fmla="*/ 6865495 h 6865495"/>
              <a:gd name="connsiteX4" fmla="*/ 16189 w 3908492"/>
              <a:gd name="connsiteY4" fmla="*/ 3420392 h 6865495"/>
              <a:gd name="connsiteX5" fmla="*/ 799075 w 3908492"/>
              <a:gd name="connsiteY5" fmla="*/ 0 h 6865495"/>
              <a:gd name="connsiteX0" fmla="*/ 807669 w 3917086"/>
              <a:gd name="connsiteY0" fmla="*/ 0 h 6872990"/>
              <a:gd name="connsiteX1" fmla="*/ 3917086 w 3917086"/>
              <a:gd name="connsiteY1" fmla="*/ 7495 h 6872990"/>
              <a:gd name="connsiteX2" fmla="*/ 3917086 w 3917086"/>
              <a:gd name="connsiteY2" fmla="*/ 6865495 h 6872990"/>
              <a:gd name="connsiteX3" fmla="*/ 1557178 w 3917086"/>
              <a:gd name="connsiteY3" fmla="*/ 6872990 h 6872990"/>
              <a:gd name="connsiteX4" fmla="*/ 24783 w 3917086"/>
              <a:gd name="connsiteY4" fmla="*/ 3420392 h 6872990"/>
              <a:gd name="connsiteX5" fmla="*/ 807669 w 3917086"/>
              <a:gd name="connsiteY5" fmla="*/ 0 h 6872990"/>
              <a:gd name="connsiteX0" fmla="*/ 807669 w 3917086"/>
              <a:gd name="connsiteY0" fmla="*/ 0 h 6872990"/>
              <a:gd name="connsiteX1" fmla="*/ 3917086 w 3917086"/>
              <a:gd name="connsiteY1" fmla="*/ 7495 h 6872990"/>
              <a:gd name="connsiteX2" fmla="*/ 3917086 w 3917086"/>
              <a:gd name="connsiteY2" fmla="*/ 6865495 h 6872990"/>
              <a:gd name="connsiteX3" fmla="*/ 1557178 w 3917086"/>
              <a:gd name="connsiteY3" fmla="*/ 6872990 h 6872990"/>
              <a:gd name="connsiteX4" fmla="*/ 24783 w 3917086"/>
              <a:gd name="connsiteY4" fmla="*/ 3420392 h 6872990"/>
              <a:gd name="connsiteX5" fmla="*/ 807669 w 3917086"/>
              <a:gd name="connsiteY5" fmla="*/ 0 h 6872990"/>
              <a:gd name="connsiteX0" fmla="*/ 807669 w 3917086"/>
              <a:gd name="connsiteY0" fmla="*/ 0 h 6872990"/>
              <a:gd name="connsiteX1" fmla="*/ 3917086 w 3917086"/>
              <a:gd name="connsiteY1" fmla="*/ 7495 h 6872990"/>
              <a:gd name="connsiteX2" fmla="*/ 3917086 w 3917086"/>
              <a:gd name="connsiteY2" fmla="*/ 6865495 h 6872990"/>
              <a:gd name="connsiteX3" fmla="*/ 1557178 w 3917086"/>
              <a:gd name="connsiteY3" fmla="*/ 6872990 h 6872990"/>
              <a:gd name="connsiteX4" fmla="*/ 24783 w 3917086"/>
              <a:gd name="connsiteY4" fmla="*/ 3420392 h 6872990"/>
              <a:gd name="connsiteX5" fmla="*/ 807669 w 3917086"/>
              <a:gd name="connsiteY5" fmla="*/ 0 h 6872990"/>
              <a:gd name="connsiteX0" fmla="*/ 819540 w 3928957"/>
              <a:gd name="connsiteY0" fmla="*/ 0 h 6872990"/>
              <a:gd name="connsiteX1" fmla="*/ 3928957 w 3928957"/>
              <a:gd name="connsiteY1" fmla="*/ 7495 h 6872990"/>
              <a:gd name="connsiteX2" fmla="*/ 3928957 w 3928957"/>
              <a:gd name="connsiteY2" fmla="*/ 6865495 h 6872990"/>
              <a:gd name="connsiteX3" fmla="*/ 1569049 w 3928957"/>
              <a:gd name="connsiteY3" fmla="*/ 6872990 h 6872990"/>
              <a:gd name="connsiteX4" fmla="*/ 36654 w 3928957"/>
              <a:gd name="connsiteY4" fmla="*/ 3420392 h 6872990"/>
              <a:gd name="connsiteX5" fmla="*/ 819540 w 3928957"/>
              <a:gd name="connsiteY5" fmla="*/ 0 h 6872990"/>
              <a:gd name="connsiteX0" fmla="*/ 816619 w 3926036"/>
              <a:gd name="connsiteY0" fmla="*/ 0 h 6872990"/>
              <a:gd name="connsiteX1" fmla="*/ 3926036 w 3926036"/>
              <a:gd name="connsiteY1" fmla="*/ 7495 h 6872990"/>
              <a:gd name="connsiteX2" fmla="*/ 3926036 w 3926036"/>
              <a:gd name="connsiteY2" fmla="*/ 6865495 h 6872990"/>
              <a:gd name="connsiteX3" fmla="*/ 1566128 w 3926036"/>
              <a:gd name="connsiteY3" fmla="*/ 6872990 h 6872990"/>
              <a:gd name="connsiteX4" fmla="*/ 33733 w 3926036"/>
              <a:gd name="connsiteY4" fmla="*/ 3420392 h 6872990"/>
              <a:gd name="connsiteX5" fmla="*/ 816619 w 3926036"/>
              <a:gd name="connsiteY5" fmla="*/ 0 h 6872990"/>
              <a:gd name="connsiteX0" fmla="*/ 816619 w 3926036"/>
              <a:gd name="connsiteY0" fmla="*/ 0 h 6872990"/>
              <a:gd name="connsiteX1" fmla="*/ 3926036 w 3926036"/>
              <a:gd name="connsiteY1" fmla="*/ 7495 h 6872990"/>
              <a:gd name="connsiteX2" fmla="*/ 3926036 w 3926036"/>
              <a:gd name="connsiteY2" fmla="*/ 6865495 h 6872990"/>
              <a:gd name="connsiteX3" fmla="*/ 1566128 w 3926036"/>
              <a:gd name="connsiteY3" fmla="*/ 6872990 h 6872990"/>
              <a:gd name="connsiteX4" fmla="*/ 33733 w 3926036"/>
              <a:gd name="connsiteY4" fmla="*/ 3420392 h 6872990"/>
              <a:gd name="connsiteX5" fmla="*/ 816619 w 3926036"/>
              <a:gd name="connsiteY5" fmla="*/ 0 h 6872990"/>
              <a:gd name="connsiteX0" fmla="*/ 816619 w 3926036"/>
              <a:gd name="connsiteY0" fmla="*/ 0 h 6872990"/>
              <a:gd name="connsiteX1" fmla="*/ 3926036 w 3926036"/>
              <a:gd name="connsiteY1" fmla="*/ 7495 h 6872990"/>
              <a:gd name="connsiteX2" fmla="*/ 3926036 w 3926036"/>
              <a:gd name="connsiteY2" fmla="*/ 6865495 h 6872990"/>
              <a:gd name="connsiteX3" fmla="*/ 1566128 w 3926036"/>
              <a:gd name="connsiteY3" fmla="*/ 6872990 h 6872990"/>
              <a:gd name="connsiteX4" fmla="*/ 33733 w 3926036"/>
              <a:gd name="connsiteY4" fmla="*/ 3420392 h 6872990"/>
              <a:gd name="connsiteX5" fmla="*/ 816619 w 3926036"/>
              <a:gd name="connsiteY5" fmla="*/ 0 h 6872990"/>
              <a:gd name="connsiteX0" fmla="*/ 809758 w 3919175"/>
              <a:gd name="connsiteY0" fmla="*/ 0 h 6872990"/>
              <a:gd name="connsiteX1" fmla="*/ 3919175 w 3919175"/>
              <a:gd name="connsiteY1" fmla="*/ 7495 h 6872990"/>
              <a:gd name="connsiteX2" fmla="*/ 3919175 w 3919175"/>
              <a:gd name="connsiteY2" fmla="*/ 6865495 h 6872990"/>
              <a:gd name="connsiteX3" fmla="*/ 1559267 w 3919175"/>
              <a:gd name="connsiteY3" fmla="*/ 6872990 h 6872990"/>
              <a:gd name="connsiteX4" fmla="*/ 26872 w 3919175"/>
              <a:gd name="connsiteY4" fmla="*/ 3420392 h 6872990"/>
              <a:gd name="connsiteX5" fmla="*/ 809758 w 3919175"/>
              <a:gd name="connsiteY5" fmla="*/ 0 h 6872990"/>
              <a:gd name="connsiteX0" fmla="*/ 809758 w 3919175"/>
              <a:gd name="connsiteY0" fmla="*/ 0 h 6872990"/>
              <a:gd name="connsiteX1" fmla="*/ 3919175 w 3919175"/>
              <a:gd name="connsiteY1" fmla="*/ 7495 h 6872990"/>
              <a:gd name="connsiteX2" fmla="*/ 3919175 w 3919175"/>
              <a:gd name="connsiteY2" fmla="*/ 6865495 h 6872990"/>
              <a:gd name="connsiteX3" fmla="*/ 1559267 w 3919175"/>
              <a:gd name="connsiteY3" fmla="*/ 6872990 h 6872990"/>
              <a:gd name="connsiteX4" fmla="*/ 26872 w 3919175"/>
              <a:gd name="connsiteY4" fmla="*/ 3420392 h 6872990"/>
              <a:gd name="connsiteX5" fmla="*/ 809758 w 3919175"/>
              <a:gd name="connsiteY5" fmla="*/ 0 h 6872990"/>
              <a:gd name="connsiteX0" fmla="*/ 807561 w 3916978"/>
              <a:gd name="connsiteY0" fmla="*/ 0 h 6872990"/>
              <a:gd name="connsiteX1" fmla="*/ 3916978 w 3916978"/>
              <a:gd name="connsiteY1" fmla="*/ 7495 h 6872990"/>
              <a:gd name="connsiteX2" fmla="*/ 3916978 w 3916978"/>
              <a:gd name="connsiteY2" fmla="*/ 6865495 h 6872990"/>
              <a:gd name="connsiteX3" fmla="*/ 1557070 w 3916978"/>
              <a:gd name="connsiteY3" fmla="*/ 6872990 h 6872990"/>
              <a:gd name="connsiteX4" fmla="*/ 24675 w 3916978"/>
              <a:gd name="connsiteY4" fmla="*/ 3420392 h 6872990"/>
              <a:gd name="connsiteX5" fmla="*/ 807561 w 3916978"/>
              <a:gd name="connsiteY5" fmla="*/ 0 h 6872990"/>
              <a:gd name="connsiteX0" fmla="*/ 805254 w 3914671"/>
              <a:gd name="connsiteY0" fmla="*/ 0 h 6872990"/>
              <a:gd name="connsiteX1" fmla="*/ 3914671 w 3914671"/>
              <a:gd name="connsiteY1" fmla="*/ 7495 h 6872990"/>
              <a:gd name="connsiteX2" fmla="*/ 3914671 w 3914671"/>
              <a:gd name="connsiteY2" fmla="*/ 6865495 h 6872990"/>
              <a:gd name="connsiteX3" fmla="*/ 1554763 w 3914671"/>
              <a:gd name="connsiteY3" fmla="*/ 6872990 h 6872990"/>
              <a:gd name="connsiteX4" fmla="*/ 22368 w 3914671"/>
              <a:gd name="connsiteY4" fmla="*/ 3420392 h 6872990"/>
              <a:gd name="connsiteX5" fmla="*/ 805254 w 3914671"/>
              <a:gd name="connsiteY5" fmla="*/ 0 h 687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671" h="6872990">
                <a:moveTo>
                  <a:pt x="805254" y="0"/>
                </a:moveTo>
                <a:lnTo>
                  <a:pt x="3914671" y="7495"/>
                </a:lnTo>
                <a:lnTo>
                  <a:pt x="3914671" y="6865495"/>
                </a:lnTo>
                <a:lnTo>
                  <a:pt x="1554763" y="6872990"/>
                </a:lnTo>
                <a:cubicBezTo>
                  <a:pt x="782734" y="6044234"/>
                  <a:pt x="154781" y="4880683"/>
                  <a:pt x="22368" y="3420392"/>
                </a:cubicBezTo>
                <a:cubicBezTo>
                  <a:pt x="-110045" y="1960101"/>
                  <a:pt x="370449" y="874994"/>
                  <a:pt x="805254" y="0"/>
                </a:cubicBezTo>
                <a:close/>
              </a:path>
            </a:pathLst>
          </a:custGeo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509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>
            <a:extLst>
              <a:ext uri="{FF2B5EF4-FFF2-40B4-BE49-F238E27FC236}">
                <a16:creationId xmlns:a16="http://schemas.microsoft.com/office/drawing/2014/main" id="{AC8CADDB-7043-4642-9EE7-FA93D57B9C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7"/>
          <a:stretch/>
        </p:blipFill>
        <p:spPr>
          <a:xfrm>
            <a:off x="6644236" y="-10800"/>
            <a:ext cx="5571061" cy="68868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rgbClr val="365ABD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365ABD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365ABD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6998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22F13C0-668F-A342-8D32-7C7455F54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96" y="0"/>
            <a:ext cx="1896221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1401767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6891AEFD-D522-004F-B2DD-4BAFFA712C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77331" y="-7495"/>
            <a:ext cx="3914671" cy="687299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96541 w 4128246"/>
              <a:gd name="connsiteY0" fmla="*/ 0 h 6858000"/>
              <a:gd name="connsiteX1" fmla="*/ 4128246 w 4128246"/>
              <a:gd name="connsiteY1" fmla="*/ 0 h 6858000"/>
              <a:gd name="connsiteX2" fmla="*/ 4128246 w 4128246"/>
              <a:gd name="connsiteY2" fmla="*/ 6858000 h 6858000"/>
              <a:gd name="connsiteX3" fmla="*/ 1723367 w 4128246"/>
              <a:gd name="connsiteY3" fmla="*/ 6858000 h 6858000"/>
              <a:gd name="connsiteX4" fmla="*/ 41071 w 4128246"/>
              <a:gd name="connsiteY4" fmla="*/ 3405402 h 6858000"/>
              <a:gd name="connsiteX5" fmla="*/ 696541 w 4128246"/>
              <a:gd name="connsiteY5" fmla="*/ 0 h 6858000"/>
              <a:gd name="connsiteX0" fmla="*/ 696541 w 4128246"/>
              <a:gd name="connsiteY0" fmla="*/ 0 h 6858000"/>
              <a:gd name="connsiteX1" fmla="*/ 4128246 w 4128246"/>
              <a:gd name="connsiteY1" fmla="*/ 0 h 6858000"/>
              <a:gd name="connsiteX2" fmla="*/ 4128246 w 4128246"/>
              <a:gd name="connsiteY2" fmla="*/ 6858000 h 6858000"/>
              <a:gd name="connsiteX3" fmla="*/ 1723367 w 4128246"/>
              <a:gd name="connsiteY3" fmla="*/ 6858000 h 6858000"/>
              <a:gd name="connsiteX4" fmla="*/ 41071 w 4128246"/>
              <a:gd name="connsiteY4" fmla="*/ 3405402 h 6858000"/>
              <a:gd name="connsiteX5" fmla="*/ 696541 w 4128246"/>
              <a:gd name="connsiteY5" fmla="*/ 0 h 6858000"/>
              <a:gd name="connsiteX0" fmla="*/ 522024 w 3953729"/>
              <a:gd name="connsiteY0" fmla="*/ 0 h 6858000"/>
              <a:gd name="connsiteX1" fmla="*/ 3953729 w 3953729"/>
              <a:gd name="connsiteY1" fmla="*/ 0 h 6858000"/>
              <a:gd name="connsiteX2" fmla="*/ 3953729 w 3953729"/>
              <a:gd name="connsiteY2" fmla="*/ 6858000 h 6858000"/>
              <a:gd name="connsiteX3" fmla="*/ 1548850 w 3953729"/>
              <a:gd name="connsiteY3" fmla="*/ 6858000 h 6858000"/>
              <a:gd name="connsiteX4" fmla="*/ 61426 w 3953729"/>
              <a:gd name="connsiteY4" fmla="*/ 3412897 h 6858000"/>
              <a:gd name="connsiteX5" fmla="*/ 522024 w 3953729"/>
              <a:gd name="connsiteY5" fmla="*/ 0 h 6858000"/>
              <a:gd name="connsiteX0" fmla="*/ 479938 w 3911643"/>
              <a:gd name="connsiteY0" fmla="*/ 0 h 6858000"/>
              <a:gd name="connsiteX1" fmla="*/ 3911643 w 3911643"/>
              <a:gd name="connsiteY1" fmla="*/ 0 h 6858000"/>
              <a:gd name="connsiteX2" fmla="*/ 3911643 w 3911643"/>
              <a:gd name="connsiteY2" fmla="*/ 6858000 h 6858000"/>
              <a:gd name="connsiteX3" fmla="*/ 1506764 w 3911643"/>
              <a:gd name="connsiteY3" fmla="*/ 6858000 h 6858000"/>
              <a:gd name="connsiteX4" fmla="*/ 19340 w 3911643"/>
              <a:gd name="connsiteY4" fmla="*/ 3412897 h 6858000"/>
              <a:gd name="connsiteX5" fmla="*/ 479938 w 3911643"/>
              <a:gd name="connsiteY5" fmla="*/ 0 h 6858000"/>
              <a:gd name="connsiteX0" fmla="*/ 801309 w 3910726"/>
              <a:gd name="connsiteY0" fmla="*/ 0 h 6865495"/>
              <a:gd name="connsiteX1" fmla="*/ 3910726 w 3910726"/>
              <a:gd name="connsiteY1" fmla="*/ 7495 h 6865495"/>
              <a:gd name="connsiteX2" fmla="*/ 3910726 w 3910726"/>
              <a:gd name="connsiteY2" fmla="*/ 6865495 h 6865495"/>
              <a:gd name="connsiteX3" fmla="*/ 1505847 w 3910726"/>
              <a:gd name="connsiteY3" fmla="*/ 6865495 h 6865495"/>
              <a:gd name="connsiteX4" fmla="*/ 18423 w 3910726"/>
              <a:gd name="connsiteY4" fmla="*/ 3420392 h 6865495"/>
              <a:gd name="connsiteX5" fmla="*/ 801309 w 3910726"/>
              <a:gd name="connsiteY5" fmla="*/ 0 h 6865495"/>
              <a:gd name="connsiteX0" fmla="*/ 805433 w 3914850"/>
              <a:gd name="connsiteY0" fmla="*/ 0 h 6865495"/>
              <a:gd name="connsiteX1" fmla="*/ 3914850 w 3914850"/>
              <a:gd name="connsiteY1" fmla="*/ 7495 h 6865495"/>
              <a:gd name="connsiteX2" fmla="*/ 3914850 w 3914850"/>
              <a:gd name="connsiteY2" fmla="*/ 6865495 h 6865495"/>
              <a:gd name="connsiteX3" fmla="*/ 1509971 w 3914850"/>
              <a:gd name="connsiteY3" fmla="*/ 6865495 h 6865495"/>
              <a:gd name="connsiteX4" fmla="*/ 22547 w 3914850"/>
              <a:gd name="connsiteY4" fmla="*/ 3420392 h 6865495"/>
              <a:gd name="connsiteX5" fmla="*/ 805433 w 3914850"/>
              <a:gd name="connsiteY5" fmla="*/ 0 h 6865495"/>
              <a:gd name="connsiteX0" fmla="*/ 799075 w 3908492"/>
              <a:gd name="connsiteY0" fmla="*/ 0 h 6865495"/>
              <a:gd name="connsiteX1" fmla="*/ 3908492 w 3908492"/>
              <a:gd name="connsiteY1" fmla="*/ 7495 h 6865495"/>
              <a:gd name="connsiteX2" fmla="*/ 3908492 w 3908492"/>
              <a:gd name="connsiteY2" fmla="*/ 6865495 h 6865495"/>
              <a:gd name="connsiteX3" fmla="*/ 1503613 w 3908492"/>
              <a:gd name="connsiteY3" fmla="*/ 6865495 h 6865495"/>
              <a:gd name="connsiteX4" fmla="*/ 16189 w 3908492"/>
              <a:gd name="connsiteY4" fmla="*/ 3420392 h 6865495"/>
              <a:gd name="connsiteX5" fmla="*/ 799075 w 3908492"/>
              <a:gd name="connsiteY5" fmla="*/ 0 h 6865495"/>
              <a:gd name="connsiteX0" fmla="*/ 807669 w 3917086"/>
              <a:gd name="connsiteY0" fmla="*/ 0 h 6872990"/>
              <a:gd name="connsiteX1" fmla="*/ 3917086 w 3917086"/>
              <a:gd name="connsiteY1" fmla="*/ 7495 h 6872990"/>
              <a:gd name="connsiteX2" fmla="*/ 3917086 w 3917086"/>
              <a:gd name="connsiteY2" fmla="*/ 6865495 h 6872990"/>
              <a:gd name="connsiteX3" fmla="*/ 1557178 w 3917086"/>
              <a:gd name="connsiteY3" fmla="*/ 6872990 h 6872990"/>
              <a:gd name="connsiteX4" fmla="*/ 24783 w 3917086"/>
              <a:gd name="connsiteY4" fmla="*/ 3420392 h 6872990"/>
              <a:gd name="connsiteX5" fmla="*/ 807669 w 3917086"/>
              <a:gd name="connsiteY5" fmla="*/ 0 h 6872990"/>
              <a:gd name="connsiteX0" fmla="*/ 807669 w 3917086"/>
              <a:gd name="connsiteY0" fmla="*/ 0 h 6872990"/>
              <a:gd name="connsiteX1" fmla="*/ 3917086 w 3917086"/>
              <a:gd name="connsiteY1" fmla="*/ 7495 h 6872990"/>
              <a:gd name="connsiteX2" fmla="*/ 3917086 w 3917086"/>
              <a:gd name="connsiteY2" fmla="*/ 6865495 h 6872990"/>
              <a:gd name="connsiteX3" fmla="*/ 1557178 w 3917086"/>
              <a:gd name="connsiteY3" fmla="*/ 6872990 h 6872990"/>
              <a:gd name="connsiteX4" fmla="*/ 24783 w 3917086"/>
              <a:gd name="connsiteY4" fmla="*/ 3420392 h 6872990"/>
              <a:gd name="connsiteX5" fmla="*/ 807669 w 3917086"/>
              <a:gd name="connsiteY5" fmla="*/ 0 h 6872990"/>
              <a:gd name="connsiteX0" fmla="*/ 807669 w 3917086"/>
              <a:gd name="connsiteY0" fmla="*/ 0 h 6872990"/>
              <a:gd name="connsiteX1" fmla="*/ 3917086 w 3917086"/>
              <a:gd name="connsiteY1" fmla="*/ 7495 h 6872990"/>
              <a:gd name="connsiteX2" fmla="*/ 3917086 w 3917086"/>
              <a:gd name="connsiteY2" fmla="*/ 6865495 h 6872990"/>
              <a:gd name="connsiteX3" fmla="*/ 1557178 w 3917086"/>
              <a:gd name="connsiteY3" fmla="*/ 6872990 h 6872990"/>
              <a:gd name="connsiteX4" fmla="*/ 24783 w 3917086"/>
              <a:gd name="connsiteY4" fmla="*/ 3420392 h 6872990"/>
              <a:gd name="connsiteX5" fmla="*/ 807669 w 3917086"/>
              <a:gd name="connsiteY5" fmla="*/ 0 h 6872990"/>
              <a:gd name="connsiteX0" fmla="*/ 819540 w 3928957"/>
              <a:gd name="connsiteY0" fmla="*/ 0 h 6872990"/>
              <a:gd name="connsiteX1" fmla="*/ 3928957 w 3928957"/>
              <a:gd name="connsiteY1" fmla="*/ 7495 h 6872990"/>
              <a:gd name="connsiteX2" fmla="*/ 3928957 w 3928957"/>
              <a:gd name="connsiteY2" fmla="*/ 6865495 h 6872990"/>
              <a:gd name="connsiteX3" fmla="*/ 1569049 w 3928957"/>
              <a:gd name="connsiteY3" fmla="*/ 6872990 h 6872990"/>
              <a:gd name="connsiteX4" fmla="*/ 36654 w 3928957"/>
              <a:gd name="connsiteY4" fmla="*/ 3420392 h 6872990"/>
              <a:gd name="connsiteX5" fmla="*/ 819540 w 3928957"/>
              <a:gd name="connsiteY5" fmla="*/ 0 h 6872990"/>
              <a:gd name="connsiteX0" fmla="*/ 816619 w 3926036"/>
              <a:gd name="connsiteY0" fmla="*/ 0 h 6872990"/>
              <a:gd name="connsiteX1" fmla="*/ 3926036 w 3926036"/>
              <a:gd name="connsiteY1" fmla="*/ 7495 h 6872990"/>
              <a:gd name="connsiteX2" fmla="*/ 3926036 w 3926036"/>
              <a:gd name="connsiteY2" fmla="*/ 6865495 h 6872990"/>
              <a:gd name="connsiteX3" fmla="*/ 1566128 w 3926036"/>
              <a:gd name="connsiteY3" fmla="*/ 6872990 h 6872990"/>
              <a:gd name="connsiteX4" fmla="*/ 33733 w 3926036"/>
              <a:gd name="connsiteY4" fmla="*/ 3420392 h 6872990"/>
              <a:gd name="connsiteX5" fmla="*/ 816619 w 3926036"/>
              <a:gd name="connsiteY5" fmla="*/ 0 h 6872990"/>
              <a:gd name="connsiteX0" fmla="*/ 816619 w 3926036"/>
              <a:gd name="connsiteY0" fmla="*/ 0 h 6872990"/>
              <a:gd name="connsiteX1" fmla="*/ 3926036 w 3926036"/>
              <a:gd name="connsiteY1" fmla="*/ 7495 h 6872990"/>
              <a:gd name="connsiteX2" fmla="*/ 3926036 w 3926036"/>
              <a:gd name="connsiteY2" fmla="*/ 6865495 h 6872990"/>
              <a:gd name="connsiteX3" fmla="*/ 1566128 w 3926036"/>
              <a:gd name="connsiteY3" fmla="*/ 6872990 h 6872990"/>
              <a:gd name="connsiteX4" fmla="*/ 33733 w 3926036"/>
              <a:gd name="connsiteY4" fmla="*/ 3420392 h 6872990"/>
              <a:gd name="connsiteX5" fmla="*/ 816619 w 3926036"/>
              <a:gd name="connsiteY5" fmla="*/ 0 h 6872990"/>
              <a:gd name="connsiteX0" fmla="*/ 816619 w 3926036"/>
              <a:gd name="connsiteY0" fmla="*/ 0 h 6872990"/>
              <a:gd name="connsiteX1" fmla="*/ 3926036 w 3926036"/>
              <a:gd name="connsiteY1" fmla="*/ 7495 h 6872990"/>
              <a:gd name="connsiteX2" fmla="*/ 3926036 w 3926036"/>
              <a:gd name="connsiteY2" fmla="*/ 6865495 h 6872990"/>
              <a:gd name="connsiteX3" fmla="*/ 1566128 w 3926036"/>
              <a:gd name="connsiteY3" fmla="*/ 6872990 h 6872990"/>
              <a:gd name="connsiteX4" fmla="*/ 33733 w 3926036"/>
              <a:gd name="connsiteY4" fmla="*/ 3420392 h 6872990"/>
              <a:gd name="connsiteX5" fmla="*/ 816619 w 3926036"/>
              <a:gd name="connsiteY5" fmla="*/ 0 h 6872990"/>
              <a:gd name="connsiteX0" fmla="*/ 809758 w 3919175"/>
              <a:gd name="connsiteY0" fmla="*/ 0 h 6872990"/>
              <a:gd name="connsiteX1" fmla="*/ 3919175 w 3919175"/>
              <a:gd name="connsiteY1" fmla="*/ 7495 h 6872990"/>
              <a:gd name="connsiteX2" fmla="*/ 3919175 w 3919175"/>
              <a:gd name="connsiteY2" fmla="*/ 6865495 h 6872990"/>
              <a:gd name="connsiteX3" fmla="*/ 1559267 w 3919175"/>
              <a:gd name="connsiteY3" fmla="*/ 6872990 h 6872990"/>
              <a:gd name="connsiteX4" fmla="*/ 26872 w 3919175"/>
              <a:gd name="connsiteY4" fmla="*/ 3420392 h 6872990"/>
              <a:gd name="connsiteX5" fmla="*/ 809758 w 3919175"/>
              <a:gd name="connsiteY5" fmla="*/ 0 h 6872990"/>
              <a:gd name="connsiteX0" fmla="*/ 809758 w 3919175"/>
              <a:gd name="connsiteY0" fmla="*/ 0 h 6872990"/>
              <a:gd name="connsiteX1" fmla="*/ 3919175 w 3919175"/>
              <a:gd name="connsiteY1" fmla="*/ 7495 h 6872990"/>
              <a:gd name="connsiteX2" fmla="*/ 3919175 w 3919175"/>
              <a:gd name="connsiteY2" fmla="*/ 6865495 h 6872990"/>
              <a:gd name="connsiteX3" fmla="*/ 1559267 w 3919175"/>
              <a:gd name="connsiteY3" fmla="*/ 6872990 h 6872990"/>
              <a:gd name="connsiteX4" fmla="*/ 26872 w 3919175"/>
              <a:gd name="connsiteY4" fmla="*/ 3420392 h 6872990"/>
              <a:gd name="connsiteX5" fmla="*/ 809758 w 3919175"/>
              <a:gd name="connsiteY5" fmla="*/ 0 h 6872990"/>
              <a:gd name="connsiteX0" fmla="*/ 807561 w 3916978"/>
              <a:gd name="connsiteY0" fmla="*/ 0 h 6872990"/>
              <a:gd name="connsiteX1" fmla="*/ 3916978 w 3916978"/>
              <a:gd name="connsiteY1" fmla="*/ 7495 h 6872990"/>
              <a:gd name="connsiteX2" fmla="*/ 3916978 w 3916978"/>
              <a:gd name="connsiteY2" fmla="*/ 6865495 h 6872990"/>
              <a:gd name="connsiteX3" fmla="*/ 1557070 w 3916978"/>
              <a:gd name="connsiteY3" fmla="*/ 6872990 h 6872990"/>
              <a:gd name="connsiteX4" fmla="*/ 24675 w 3916978"/>
              <a:gd name="connsiteY4" fmla="*/ 3420392 h 6872990"/>
              <a:gd name="connsiteX5" fmla="*/ 807561 w 3916978"/>
              <a:gd name="connsiteY5" fmla="*/ 0 h 6872990"/>
              <a:gd name="connsiteX0" fmla="*/ 805254 w 3914671"/>
              <a:gd name="connsiteY0" fmla="*/ 0 h 6872990"/>
              <a:gd name="connsiteX1" fmla="*/ 3914671 w 3914671"/>
              <a:gd name="connsiteY1" fmla="*/ 7495 h 6872990"/>
              <a:gd name="connsiteX2" fmla="*/ 3914671 w 3914671"/>
              <a:gd name="connsiteY2" fmla="*/ 6865495 h 6872990"/>
              <a:gd name="connsiteX3" fmla="*/ 1554763 w 3914671"/>
              <a:gd name="connsiteY3" fmla="*/ 6872990 h 6872990"/>
              <a:gd name="connsiteX4" fmla="*/ 22368 w 3914671"/>
              <a:gd name="connsiteY4" fmla="*/ 3420392 h 6872990"/>
              <a:gd name="connsiteX5" fmla="*/ 805254 w 3914671"/>
              <a:gd name="connsiteY5" fmla="*/ 0 h 687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671" h="6872990">
                <a:moveTo>
                  <a:pt x="805254" y="0"/>
                </a:moveTo>
                <a:lnTo>
                  <a:pt x="3914671" y="7495"/>
                </a:lnTo>
                <a:lnTo>
                  <a:pt x="3914671" y="6865495"/>
                </a:lnTo>
                <a:lnTo>
                  <a:pt x="1554763" y="6872990"/>
                </a:lnTo>
                <a:cubicBezTo>
                  <a:pt x="782734" y="6044234"/>
                  <a:pt x="154781" y="4880683"/>
                  <a:pt x="22368" y="3420392"/>
                </a:cubicBezTo>
                <a:cubicBezTo>
                  <a:pt x="-110045" y="1960101"/>
                  <a:pt x="370449" y="874994"/>
                  <a:pt x="805254" y="0"/>
                </a:cubicBezTo>
                <a:close/>
              </a:path>
            </a:pathLst>
          </a:custGeom>
          <a:noFill/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26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23A43D-89D0-0245-AA87-46484D47A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35" y="6310439"/>
            <a:ext cx="2829911" cy="3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650" r:id="rId2"/>
    <p:sldLayoutId id="2147483677" r:id="rId3"/>
    <p:sldLayoutId id="2147483652" r:id="rId4"/>
    <p:sldLayoutId id="2147483678" r:id="rId5"/>
    <p:sldLayoutId id="2147483681" r:id="rId6"/>
    <p:sldLayoutId id="2147483679" r:id="rId7"/>
    <p:sldLayoutId id="2147483741" r:id="rId8"/>
    <p:sldLayoutId id="2147483673" r:id="rId9"/>
    <p:sldLayoutId id="2147483742" r:id="rId10"/>
    <p:sldLayoutId id="2147483654" r:id="rId11"/>
    <p:sldLayoutId id="2147483655" r:id="rId12"/>
    <p:sldLayoutId id="2147483682" r:id="rId13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E6BB0D34-EE01-8F4A-AF68-3F632AD7ED27}"/>
              </a:ext>
            </a:extLst>
          </p:cNvPr>
          <p:cNvSpPr txBox="1"/>
          <p:nvPr/>
        </p:nvSpPr>
        <p:spPr>
          <a:xfrm>
            <a:off x="275719" y="208718"/>
            <a:ext cx="646773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FI" sz="2400" b="1" dirty="0">
                <a:solidFill>
                  <a:srgbClr val="10497F"/>
                </a:solidFill>
                <a:latin typeface="Arial  "/>
                <a:ea typeface="Roboto" panose="02000000000000000000" pitchFamily="2" charset="0"/>
              </a:rPr>
              <a:t>Toiminnan suunnittelu vaikutusketjun avulla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D19201-CCE3-5F43-80ED-31A2D37B1C8C}"/>
              </a:ext>
            </a:extLst>
          </p:cNvPr>
          <p:cNvGrpSpPr/>
          <p:nvPr/>
        </p:nvGrpSpPr>
        <p:grpSpPr>
          <a:xfrm>
            <a:off x="673485" y="860112"/>
            <a:ext cx="10845030" cy="5002309"/>
            <a:chOff x="673485" y="860112"/>
            <a:chExt cx="10845030" cy="5002309"/>
          </a:xfrm>
        </p:grpSpPr>
        <p:pic>
          <p:nvPicPr>
            <p:cNvPr id="3" name="Picture 2" descr="Table, calendar&#10;&#10;Description automatically generated">
              <a:extLst>
                <a:ext uri="{FF2B5EF4-FFF2-40B4-BE49-F238E27FC236}">
                  <a16:creationId xmlns:a16="http://schemas.microsoft.com/office/drawing/2014/main" id="{8616E030-67A0-0649-9E6C-704A37A55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56" b="4572"/>
            <a:stretch/>
          </p:blipFill>
          <p:spPr>
            <a:xfrm>
              <a:off x="673485" y="860112"/>
              <a:ext cx="10845030" cy="500230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2A2BC9-910D-3C42-81E1-3165E2C191E2}"/>
                </a:ext>
              </a:extLst>
            </p:cNvPr>
            <p:cNvSpPr txBox="1"/>
            <p:nvPr/>
          </p:nvSpPr>
          <p:spPr>
            <a:xfrm>
              <a:off x="1040840" y="3429000"/>
              <a:ext cx="16430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FI" sz="1200" dirty="0">
                  <a:solidFill>
                    <a:srgbClr val="10497F"/>
                  </a:solidFill>
                </a:rPr>
                <a:t>Kirjoita tähän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74BD25-EB73-0D4E-81FC-AD0F21E22EC3}"/>
                </a:ext>
              </a:extLst>
            </p:cNvPr>
            <p:cNvSpPr txBox="1"/>
            <p:nvPr/>
          </p:nvSpPr>
          <p:spPr>
            <a:xfrm>
              <a:off x="2759573" y="3429000"/>
              <a:ext cx="16430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FI" sz="1200" dirty="0">
                  <a:solidFill>
                    <a:srgbClr val="10497F"/>
                  </a:solidFill>
                </a:rPr>
                <a:t>Kirjoita tähän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F31DBB-21AB-6F46-9636-078844F33D10}"/>
                </a:ext>
              </a:extLst>
            </p:cNvPr>
            <p:cNvSpPr txBox="1"/>
            <p:nvPr/>
          </p:nvSpPr>
          <p:spPr>
            <a:xfrm>
              <a:off x="4478306" y="3429000"/>
              <a:ext cx="16430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FI" sz="1200" dirty="0">
                  <a:solidFill>
                    <a:srgbClr val="10497F"/>
                  </a:solidFill>
                </a:rPr>
                <a:t>Kirjoita tähän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E293EF-B8FC-E648-952E-F1E82B6D877F}"/>
                </a:ext>
              </a:extLst>
            </p:cNvPr>
            <p:cNvSpPr txBox="1"/>
            <p:nvPr/>
          </p:nvSpPr>
          <p:spPr>
            <a:xfrm>
              <a:off x="6163171" y="3429000"/>
              <a:ext cx="16430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FI" sz="1200" dirty="0">
                  <a:solidFill>
                    <a:srgbClr val="10497F"/>
                  </a:solidFill>
                </a:rPr>
                <a:t>Kirjoita tähän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A59509-A1F2-9C4F-A348-B6D60D2A8BC8}"/>
                </a:ext>
              </a:extLst>
            </p:cNvPr>
            <p:cNvSpPr txBox="1"/>
            <p:nvPr/>
          </p:nvSpPr>
          <p:spPr>
            <a:xfrm>
              <a:off x="7864970" y="3429000"/>
              <a:ext cx="16430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FI" sz="1200" dirty="0">
                  <a:solidFill>
                    <a:srgbClr val="10497F"/>
                  </a:solidFill>
                </a:rPr>
                <a:t>Kirjoita tähän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CD10E4-6C72-834D-A9F9-F903FB89E37E}"/>
                </a:ext>
              </a:extLst>
            </p:cNvPr>
            <p:cNvSpPr txBox="1"/>
            <p:nvPr/>
          </p:nvSpPr>
          <p:spPr>
            <a:xfrm>
              <a:off x="9566769" y="3429000"/>
              <a:ext cx="164309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FI" sz="1200" dirty="0">
                  <a:solidFill>
                    <a:srgbClr val="10497F"/>
                  </a:solidFill>
                </a:rPr>
                <a:t>Kirjoita tähän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7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A3BAC1-8EF1-284C-8DA3-7B8C8E778969}"/>
              </a:ext>
            </a:extLst>
          </p:cNvPr>
          <p:cNvSpPr txBox="1"/>
          <p:nvPr/>
        </p:nvSpPr>
        <p:spPr>
          <a:xfrm>
            <a:off x="275719" y="208718"/>
            <a:ext cx="83378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FI" sz="2400" b="1" dirty="0">
                <a:solidFill>
                  <a:srgbClr val="10497F"/>
                </a:solidFill>
                <a:latin typeface="Arial  "/>
                <a:ea typeface="Roboto" panose="02000000000000000000" pitchFamily="2" charset="0"/>
              </a:rPr>
              <a:t>Vaikutusketjun hyödyntäminen toiminnan suunnittelussa</a:t>
            </a:r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1987BA16-DEDA-C245-9DF3-0EEACA28A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7"/>
          <a:stretch/>
        </p:blipFill>
        <p:spPr>
          <a:xfrm>
            <a:off x="429299" y="1429490"/>
            <a:ext cx="11333401" cy="41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4C5BCB-4181-D341-8A71-28D1EEDD0036}"/>
              </a:ext>
            </a:extLst>
          </p:cNvPr>
          <p:cNvSpPr txBox="1"/>
          <p:nvPr/>
        </p:nvSpPr>
        <p:spPr>
          <a:xfrm>
            <a:off x="265982" y="232767"/>
            <a:ext cx="2194413" cy="6740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sz="1400" b="1" dirty="0">
                <a:solidFill>
                  <a:schemeClr val="tx2"/>
                </a:solidFill>
                <a:latin typeface="Arial  "/>
                <a:ea typeface="Roboto" panose="02000000000000000000" pitchFamily="2" charset="0"/>
              </a:rPr>
              <a:t>OHJE</a:t>
            </a:r>
            <a:endParaRPr lang="en-FI" b="1" dirty="0">
              <a:solidFill>
                <a:schemeClr val="tx2"/>
              </a:solidFill>
              <a:latin typeface="Arial  "/>
              <a:ea typeface="Roboto" panose="02000000000000000000" pitchFamily="2" charset="0"/>
            </a:endParaRPr>
          </a:p>
          <a:p>
            <a:pPr algn="l"/>
            <a:endParaRPr lang="en-FI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00" b="1" dirty="0" err="1"/>
              <a:t>Mistä</a:t>
            </a:r>
            <a:r>
              <a:rPr lang="en-GB" sz="1000" b="1" dirty="0"/>
              <a:t> </a:t>
            </a:r>
            <a:r>
              <a:rPr lang="en-GB" sz="1000" b="1" dirty="0" err="1"/>
              <a:t>työkalussa</a:t>
            </a:r>
            <a:r>
              <a:rPr lang="en-GB" sz="1000" b="1" dirty="0"/>
              <a:t> on </a:t>
            </a:r>
            <a:r>
              <a:rPr lang="en-GB" sz="1000" b="1" dirty="0" err="1"/>
              <a:t>kyse</a:t>
            </a:r>
            <a:r>
              <a:rPr lang="en-GB" sz="1000" b="1" dirty="0"/>
              <a:t>?</a:t>
            </a:r>
          </a:p>
          <a:p>
            <a:endParaRPr lang="en-GB" sz="1000" dirty="0"/>
          </a:p>
          <a:p>
            <a:r>
              <a:rPr lang="en-GB" sz="1000" dirty="0" err="1"/>
              <a:t>Vaikutusketju</a:t>
            </a:r>
            <a:r>
              <a:rPr lang="en-GB" sz="1000" dirty="0"/>
              <a:t> on </a:t>
            </a:r>
            <a:r>
              <a:rPr lang="en-GB" sz="1000" dirty="0" err="1"/>
              <a:t>työkalu</a:t>
            </a:r>
            <a:r>
              <a:rPr lang="en-GB" sz="1000" dirty="0"/>
              <a:t>, </a:t>
            </a:r>
            <a:r>
              <a:rPr lang="en-GB" sz="1000" dirty="0" err="1"/>
              <a:t>jonka</a:t>
            </a:r>
            <a:r>
              <a:rPr lang="en-GB" sz="1000" dirty="0"/>
              <a:t> </a:t>
            </a:r>
            <a:r>
              <a:rPr lang="en-GB" sz="1000" dirty="0" err="1"/>
              <a:t>avulla</a:t>
            </a:r>
            <a:r>
              <a:rPr lang="en-GB" sz="1000" dirty="0"/>
              <a:t> </a:t>
            </a:r>
            <a:r>
              <a:rPr lang="en-GB" sz="1000" dirty="0" err="1"/>
              <a:t>voidaan</a:t>
            </a:r>
            <a:r>
              <a:rPr lang="en-GB" sz="1000" dirty="0"/>
              <a:t> </a:t>
            </a:r>
            <a:r>
              <a:rPr lang="en-GB" sz="1000" dirty="0" err="1"/>
              <a:t>tunnistaa</a:t>
            </a:r>
            <a:r>
              <a:rPr lang="en-GB" sz="1000" dirty="0"/>
              <a:t> </a:t>
            </a:r>
            <a:r>
              <a:rPr lang="en-GB" sz="1000" dirty="0" err="1"/>
              <a:t>ja</a:t>
            </a:r>
            <a:r>
              <a:rPr lang="en-GB" sz="1000" dirty="0"/>
              <a:t> </a:t>
            </a:r>
            <a:r>
              <a:rPr lang="en-GB" sz="1000" dirty="0" err="1"/>
              <a:t>jäsentää</a:t>
            </a:r>
            <a:r>
              <a:rPr lang="en-GB" sz="1000" dirty="0"/>
              <a:t> </a:t>
            </a:r>
            <a:r>
              <a:rPr lang="en-GB" sz="1000" dirty="0" err="1"/>
              <a:t>päämäärän</a:t>
            </a:r>
            <a:r>
              <a:rPr lang="en-GB" sz="1000" dirty="0"/>
              <a:t> </a:t>
            </a:r>
            <a:r>
              <a:rPr lang="en-GB" sz="1000" dirty="0" err="1"/>
              <a:t>edistämiseksi</a:t>
            </a:r>
            <a:r>
              <a:rPr lang="en-GB" sz="1000" dirty="0"/>
              <a:t> </a:t>
            </a:r>
            <a:r>
              <a:rPr lang="en-GB" sz="1000" dirty="0" err="1"/>
              <a:t>tarvittavaa</a:t>
            </a:r>
            <a:r>
              <a:rPr lang="en-GB" sz="1000" dirty="0"/>
              <a:t> </a:t>
            </a:r>
            <a:r>
              <a:rPr lang="en-GB" sz="1000" dirty="0" err="1"/>
              <a:t>toimintaa</a:t>
            </a:r>
            <a:r>
              <a:rPr lang="en-GB" sz="1000" dirty="0"/>
              <a:t> </a:t>
            </a:r>
            <a:r>
              <a:rPr lang="en-GB" sz="1000" dirty="0" err="1"/>
              <a:t>ja</a:t>
            </a:r>
            <a:r>
              <a:rPr lang="en-GB" sz="1000" dirty="0"/>
              <a:t> </a:t>
            </a:r>
            <a:r>
              <a:rPr lang="en-GB" sz="1000" dirty="0" err="1"/>
              <a:t>tarvittavia</a:t>
            </a:r>
            <a:r>
              <a:rPr lang="en-GB" sz="1000" dirty="0"/>
              <a:t> </a:t>
            </a:r>
            <a:r>
              <a:rPr lang="en-GB" sz="1000" dirty="0" err="1"/>
              <a:t>aikaansaannoksia</a:t>
            </a:r>
            <a:r>
              <a:rPr lang="en-GB" sz="1000" dirty="0"/>
              <a:t>.</a:t>
            </a:r>
          </a:p>
          <a:p>
            <a:endParaRPr lang="en-GB" sz="1000" dirty="0"/>
          </a:p>
          <a:p>
            <a:r>
              <a:rPr lang="en-GB" sz="1000" b="1" dirty="0"/>
              <a:t>Mihin </a:t>
            </a:r>
            <a:r>
              <a:rPr lang="en-GB" sz="1000" b="1" dirty="0" err="1"/>
              <a:t>työkalua</a:t>
            </a:r>
            <a:r>
              <a:rPr lang="en-GB" sz="1000" b="1" dirty="0"/>
              <a:t> </a:t>
            </a:r>
            <a:r>
              <a:rPr lang="en-GB" sz="1000" b="1" dirty="0" err="1"/>
              <a:t>käytetään</a:t>
            </a:r>
            <a:r>
              <a:rPr lang="en-GB" sz="1000" b="1" dirty="0"/>
              <a:t>?</a:t>
            </a:r>
          </a:p>
          <a:p>
            <a:endParaRPr lang="en-GB" sz="1000" dirty="0"/>
          </a:p>
          <a:p>
            <a:r>
              <a:rPr lang="en-GB" sz="1000" dirty="0" err="1"/>
              <a:t>Vaikutusketjua</a:t>
            </a:r>
            <a:r>
              <a:rPr lang="en-GB" sz="1000" dirty="0"/>
              <a:t> </a:t>
            </a:r>
            <a:r>
              <a:rPr lang="en-GB" sz="1000" dirty="0" err="1"/>
              <a:t>käytetään</a:t>
            </a:r>
            <a:r>
              <a:rPr lang="en-GB" sz="1000" dirty="0"/>
              <a:t> </a:t>
            </a:r>
            <a:r>
              <a:rPr lang="en-GB" sz="1000" dirty="0" err="1"/>
              <a:t>korkean</a:t>
            </a:r>
            <a:r>
              <a:rPr lang="en-GB" sz="1000" dirty="0"/>
              <a:t> </a:t>
            </a:r>
            <a:r>
              <a:rPr lang="en-GB" sz="1000" dirty="0" err="1"/>
              <a:t>tason</a:t>
            </a:r>
            <a:r>
              <a:rPr lang="en-GB" sz="1000" dirty="0"/>
              <a:t> </a:t>
            </a:r>
            <a:r>
              <a:rPr lang="en-GB" sz="1000" dirty="0" err="1"/>
              <a:t>päämäärän</a:t>
            </a:r>
            <a:r>
              <a:rPr lang="en-GB" sz="1000" dirty="0"/>
              <a:t> </a:t>
            </a:r>
            <a:r>
              <a:rPr lang="en-GB" sz="1000" dirty="0" err="1"/>
              <a:t>tunnistamisen</a:t>
            </a:r>
            <a:r>
              <a:rPr lang="en-GB" sz="1000" dirty="0"/>
              <a:t> </a:t>
            </a:r>
            <a:r>
              <a:rPr lang="en-GB" sz="1000" dirty="0" err="1"/>
              <a:t>jälkeen</a:t>
            </a:r>
            <a:r>
              <a:rPr lang="en-GB" sz="1000" dirty="0"/>
              <a:t> </a:t>
            </a:r>
            <a:r>
              <a:rPr lang="en-GB" sz="1000" dirty="0" err="1"/>
              <a:t>toiminnan</a:t>
            </a:r>
            <a:r>
              <a:rPr lang="en-GB" sz="1000" dirty="0"/>
              <a:t> </a:t>
            </a:r>
            <a:r>
              <a:rPr lang="en-GB" sz="1000" dirty="0" err="1"/>
              <a:t>tavoitteiden</a:t>
            </a:r>
            <a:r>
              <a:rPr lang="en-GB" sz="1000" dirty="0"/>
              <a:t> </a:t>
            </a:r>
            <a:r>
              <a:rPr lang="en-GB" sz="1000" dirty="0" err="1"/>
              <a:t>asettamisessa</a:t>
            </a:r>
            <a:r>
              <a:rPr lang="en-GB" sz="1000" dirty="0"/>
              <a:t>.</a:t>
            </a:r>
          </a:p>
          <a:p>
            <a:endParaRPr lang="en-GB" sz="1000" dirty="0"/>
          </a:p>
          <a:p>
            <a:r>
              <a:rPr lang="en-GB" sz="1000" dirty="0" err="1"/>
              <a:t>Valtionavustustoiminnassa</a:t>
            </a:r>
            <a:r>
              <a:rPr lang="en-GB" sz="1000" dirty="0"/>
              <a:t> </a:t>
            </a:r>
            <a:r>
              <a:rPr lang="en-GB" sz="1000" dirty="0" err="1"/>
              <a:t>vaikutusketju</a:t>
            </a:r>
            <a:r>
              <a:rPr lang="en-GB" sz="1000" dirty="0"/>
              <a:t> </a:t>
            </a:r>
            <a:r>
              <a:rPr lang="en-GB" sz="1000" dirty="0" err="1"/>
              <a:t>kulkee</a:t>
            </a:r>
            <a:r>
              <a:rPr lang="en-GB" sz="1000" dirty="0"/>
              <a:t> </a:t>
            </a:r>
            <a:r>
              <a:rPr lang="en-GB" sz="1000" dirty="0" err="1"/>
              <a:t>mukana</a:t>
            </a:r>
            <a:r>
              <a:rPr lang="en-GB" sz="1000" dirty="0"/>
              <a:t> </a:t>
            </a:r>
            <a:r>
              <a:rPr lang="en-GB" sz="1000" dirty="0" err="1"/>
              <a:t>koko</a:t>
            </a:r>
            <a:r>
              <a:rPr lang="en-GB" sz="1000" dirty="0"/>
              <a:t> </a:t>
            </a:r>
            <a:r>
              <a:rPr lang="en-GB" sz="1000" dirty="0" err="1"/>
              <a:t>hakukierroksen</a:t>
            </a:r>
            <a:r>
              <a:rPr lang="en-GB" sz="1000" dirty="0"/>
              <a:t> </a:t>
            </a:r>
            <a:r>
              <a:rPr lang="en-GB" sz="1000" dirty="0" err="1"/>
              <a:t>ajan</a:t>
            </a:r>
            <a:r>
              <a:rPr lang="en-GB" sz="1000" dirty="0"/>
              <a:t> ja se </a:t>
            </a:r>
            <a:r>
              <a:rPr lang="en-GB" sz="1000" dirty="0" err="1"/>
              <a:t>auttaa</a:t>
            </a:r>
            <a:r>
              <a:rPr lang="en-GB" sz="1000" dirty="0"/>
              <a:t> </a:t>
            </a:r>
            <a:r>
              <a:rPr lang="en-GB" sz="1000" dirty="0" err="1"/>
              <a:t>sekä</a:t>
            </a:r>
            <a:r>
              <a:rPr lang="en-GB" sz="1000" dirty="0"/>
              <a:t> </a:t>
            </a:r>
            <a:r>
              <a:rPr lang="en-GB" sz="1000" dirty="0" err="1"/>
              <a:t>valtionapuviranomaisia</a:t>
            </a:r>
            <a:r>
              <a:rPr lang="en-GB" sz="1000" dirty="0"/>
              <a:t> </a:t>
            </a:r>
            <a:r>
              <a:rPr lang="en-GB" sz="1000" dirty="0" err="1"/>
              <a:t>että</a:t>
            </a:r>
            <a:r>
              <a:rPr lang="en-GB" sz="1000" dirty="0"/>
              <a:t> </a:t>
            </a:r>
            <a:r>
              <a:rPr lang="en-GB" sz="1000" dirty="0" err="1"/>
              <a:t>hakijoita</a:t>
            </a:r>
            <a:r>
              <a:rPr lang="en-GB" sz="1000" dirty="0"/>
              <a:t> </a:t>
            </a:r>
            <a:r>
              <a:rPr lang="en-GB" sz="1000" dirty="0" err="1"/>
              <a:t>suunnittelemaan</a:t>
            </a:r>
            <a:r>
              <a:rPr lang="en-GB" sz="1000" dirty="0"/>
              <a:t>, </a:t>
            </a:r>
            <a:r>
              <a:rPr lang="en-GB" sz="1000" dirty="0" err="1"/>
              <a:t>toteuttamaan</a:t>
            </a:r>
            <a:r>
              <a:rPr lang="en-GB" sz="1000" dirty="0"/>
              <a:t> ja </a:t>
            </a:r>
            <a:r>
              <a:rPr lang="en-GB" sz="1000" dirty="0" err="1"/>
              <a:t>arvioimaan</a:t>
            </a:r>
            <a:r>
              <a:rPr lang="en-GB" sz="1000" dirty="0"/>
              <a:t> </a:t>
            </a:r>
            <a:r>
              <a:rPr lang="en-GB" sz="1000" dirty="0" err="1"/>
              <a:t>valtionavustustoimintaa</a:t>
            </a:r>
            <a:r>
              <a:rPr lang="en-GB" sz="1000" dirty="0"/>
              <a:t>​</a:t>
            </a:r>
            <a:r>
              <a:rPr lang="en-GB" sz="1000" dirty="0" smtClean="0"/>
              <a:t>.</a:t>
            </a:r>
          </a:p>
          <a:p>
            <a:endParaRPr lang="en-GB" sz="1000" dirty="0"/>
          </a:p>
          <a:p>
            <a:r>
              <a:rPr lang="en-GB" sz="1000" b="1" dirty="0" err="1"/>
              <a:t>Työkalun</a:t>
            </a:r>
            <a:r>
              <a:rPr lang="en-GB" sz="1000" b="1" dirty="0"/>
              <a:t> </a:t>
            </a:r>
            <a:r>
              <a:rPr lang="en-GB" sz="1000" b="1" dirty="0" err="1"/>
              <a:t>vahvuudet</a:t>
            </a:r>
            <a:r>
              <a:rPr lang="en-GB" sz="1000" b="1" dirty="0"/>
              <a:t> ja </a:t>
            </a:r>
            <a:r>
              <a:rPr lang="en-GB" sz="1000" b="1" dirty="0" err="1"/>
              <a:t>heikkoudet</a:t>
            </a:r>
            <a:endParaRPr lang="en-GB" sz="1000" b="1" dirty="0"/>
          </a:p>
          <a:p>
            <a:endParaRPr lang="en-GB" sz="1000" dirty="0"/>
          </a:p>
          <a:p>
            <a:r>
              <a:rPr lang="en-GB" sz="1000" dirty="0" err="1"/>
              <a:t>Vaikutusketju</a:t>
            </a:r>
            <a:r>
              <a:rPr lang="en-GB" sz="1000" dirty="0"/>
              <a:t> </a:t>
            </a:r>
            <a:r>
              <a:rPr lang="en-GB" sz="1000" dirty="0" err="1"/>
              <a:t>auttaa</a:t>
            </a:r>
            <a:r>
              <a:rPr lang="en-GB" sz="1000" dirty="0"/>
              <a:t> </a:t>
            </a:r>
            <a:r>
              <a:rPr lang="en-GB" sz="1000" dirty="0" err="1"/>
              <a:t>suunnittelemaan</a:t>
            </a:r>
            <a:r>
              <a:rPr lang="en-GB" sz="1000" dirty="0"/>
              <a:t> </a:t>
            </a:r>
            <a:r>
              <a:rPr lang="en-GB" sz="1000" dirty="0" err="1"/>
              <a:t>toimintaa</a:t>
            </a:r>
            <a:r>
              <a:rPr lang="en-GB" sz="1000" dirty="0"/>
              <a:t> </a:t>
            </a:r>
            <a:r>
              <a:rPr lang="en-GB" sz="1000" dirty="0" err="1"/>
              <a:t>sen</a:t>
            </a:r>
            <a:r>
              <a:rPr lang="en-GB" sz="1000" dirty="0"/>
              <a:t> </a:t>
            </a:r>
            <a:r>
              <a:rPr lang="en-GB" sz="1000" dirty="0" err="1"/>
              <a:t>vaikutuksista</a:t>
            </a:r>
            <a:r>
              <a:rPr lang="en-GB" sz="1000" dirty="0"/>
              <a:t> </a:t>
            </a:r>
            <a:r>
              <a:rPr lang="en-GB" sz="1000" dirty="0" err="1"/>
              <a:t>käsin</a:t>
            </a:r>
            <a:r>
              <a:rPr lang="en-GB" sz="1000" dirty="0"/>
              <a:t> ja </a:t>
            </a:r>
            <a:r>
              <a:rPr lang="en-GB" sz="1000" dirty="0" err="1"/>
              <a:t>ilmaisemaan</a:t>
            </a:r>
            <a:r>
              <a:rPr lang="en-GB" sz="1000" dirty="0"/>
              <a:t> </a:t>
            </a:r>
            <a:r>
              <a:rPr lang="en-GB" sz="1000" dirty="0" err="1"/>
              <a:t>sen</a:t>
            </a:r>
            <a:r>
              <a:rPr lang="en-GB" sz="1000" dirty="0"/>
              <a:t> </a:t>
            </a:r>
            <a:r>
              <a:rPr lang="en-GB" sz="1000" dirty="0" err="1" smtClean="0"/>
              <a:t>arvoa</a:t>
            </a:r>
            <a:r>
              <a:rPr lang="en-GB" sz="1000" dirty="0" smtClean="0"/>
              <a:t>. </a:t>
            </a:r>
            <a:r>
              <a:rPr lang="en-GB" sz="1000" dirty="0" err="1" smtClean="0"/>
              <a:t>Vaikutusketju</a:t>
            </a:r>
            <a:r>
              <a:rPr lang="en-GB" sz="1000" dirty="0" smtClean="0"/>
              <a:t> </a:t>
            </a:r>
            <a:r>
              <a:rPr lang="en-GB" sz="1000" dirty="0" err="1"/>
              <a:t>lisää</a:t>
            </a:r>
            <a:r>
              <a:rPr lang="en-GB" sz="1000" dirty="0"/>
              <a:t> </a:t>
            </a:r>
            <a:r>
              <a:rPr lang="en-GB" sz="1000" dirty="0" err="1"/>
              <a:t>erityisesti</a:t>
            </a:r>
            <a:r>
              <a:rPr lang="en-GB" sz="1000" dirty="0"/>
              <a:t> </a:t>
            </a:r>
            <a:r>
              <a:rPr lang="en-GB" sz="1000" dirty="0" err="1"/>
              <a:t>pienten</a:t>
            </a:r>
            <a:r>
              <a:rPr lang="en-GB" sz="1000" dirty="0"/>
              <a:t> </a:t>
            </a:r>
            <a:r>
              <a:rPr lang="en-GB" sz="1000" dirty="0" err="1"/>
              <a:t>organisaatioiden</a:t>
            </a:r>
            <a:r>
              <a:rPr lang="en-GB" sz="1000" dirty="0"/>
              <a:t> ja </a:t>
            </a:r>
            <a:r>
              <a:rPr lang="en-GB" sz="1000" dirty="0" err="1"/>
              <a:t>vaikkapa</a:t>
            </a:r>
            <a:r>
              <a:rPr lang="en-GB" sz="1000" dirty="0"/>
              <a:t> </a:t>
            </a:r>
            <a:r>
              <a:rPr lang="en-GB" sz="1000" dirty="0" err="1"/>
              <a:t>yksittäisten</a:t>
            </a:r>
            <a:r>
              <a:rPr lang="en-GB" sz="1000" dirty="0"/>
              <a:t> </a:t>
            </a:r>
            <a:r>
              <a:rPr lang="en-GB" sz="1000" dirty="0" err="1"/>
              <a:t>apurahojen</a:t>
            </a:r>
            <a:r>
              <a:rPr lang="en-GB" sz="1000" dirty="0"/>
              <a:t> </a:t>
            </a:r>
            <a:r>
              <a:rPr lang="en-GB" sz="1000" dirty="0" err="1"/>
              <a:t>saajien</a:t>
            </a:r>
            <a:r>
              <a:rPr lang="en-GB" sz="1000" dirty="0"/>
              <a:t> </a:t>
            </a:r>
            <a:r>
              <a:rPr lang="en-GB" sz="1000" dirty="0" err="1"/>
              <a:t>mahdollisuuksia</a:t>
            </a:r>
            <a:r>
              <a:rPr lang="en-GB" sz="1000" dirty="0"/>
              <a:t> </a:t>
            </a:r>
            <a:r>
              <a:rPr lang="en-GB" sz="1000" dirty="0" err="1"/>
              <a:t>viestiä</a:t>
            </a:r>
            <a:r>
              <a:rPr lang="en-GB" sz="1000" dirty="0"/>
              <a:t> </a:t>
            </a:r>
            <a:r>
              <a:rPr lang="en-GB" sz="1000" dirty="0" err="1"/>
              <a:t>oman</a:t>
            </a:r>
            <a:r>
              <a:rPr lang="en-GB" sz="1000" dirty="0"/>
              <a:t> </a:t>
            </a:r>
            <a:r>
              <a:rPr lang="en-GB" sz="1000" dirty="0" err="1"/>
              <a:t>toimintansa</a:t>
            </a:r>
            <a:r>
              <a:rPr lang="en-GB" sz="1000" dirty="0"/>
              <a:t> </a:t>
            </a:r>
            <a:r>
              <a:rPr lang="en-GB" sz="1000" dirty="0" err="1" smtClean="0"/>
              <a:t>merkityksestä</a:t>
            </a:r>
            <a:r>
              <a:rPr lang="en-GB" sz="1000" dirty="0" smtClean="0"/>
              <a:t>. </a:t>
            </a:r>
            <a:r>
              <a:rPr lang="en-GB" sz="1000" dirty="0" err="1" smtClean="0"/>
              <a:t>Vaikutusketjun</a:t>
            </a:r>
            <a:r>
              <a:rPr lang="en-GB" sz="1000" dirty="0" smtClean="0"/>
              <a:t> </a:t>
            </a:r>
            <a:r>
              <a:rPr lang="en-GB" sz="1000" dirty="0" err="1"/>
              <a:t>kuvaaminen</a:t>
            </a:r>
            <a:r>
              <a:rPr lang="en-GB" sz="1000" dirty="0"/>
              <a:t> </a:t>
            </a:r>
            <a:r>
              <a:rPr lang="en-GB" sz="1000" dirty="0" err="1"/>
              <a:t>edellyttää</a:t>
            </a:r>
            <a:r>
              <a:rPr lang="en-GB" sz="1000" dirty="0"/>
              <a:t> </a:t>
            </a:r>
            <a:r>
              <a:rPr lang="en-GB" sz="1000" dirty="0" err="1"/>
              <a:t>jonkin</a:t>
            </a:r>
            <a:r>
              <a:rPr lang="en-GB" sz="1000" dirty="0"/>
              <a:t> </a:t>
            </a:r>
            <a:r>
              <a:rPr lang="en-GB" sz="1000" dirty="0" err="1"/>
              <a:t>verran</a:t>
            </a:r>
            <a:r>
              <a:rPr lang="en-GB" sz="1000" dirty="0"/>
              <a:t> </a:t>
            </a:r>
            <a:r>
              <a:rPr lang="en-GB" sz="1000" dirty="0" err="1"/>
              <a:t>perehtyneisyyttä</a:t>
            </a:r>
            <a:r>
              <a:rPr lang="en-GB" sz="1000" dirty="0"/>
              <a:t> </a:t>
            </a:r>
            <a:r>
              <a:rPr lang="en-GB" sz="1000" dirty="0" err="1"/>
              <a:t>menetelmään</a:t>
            </a:r>
            <a:r>
              <a:rPr lang="en-GB" sz="1000" dirty="0"/>
              <a:t> ja </a:t>
            </a:r>
            <a:r>
              <a:rPr lang="en-GB" sz="1000" dirty="0" err="1"/>
              <a:t>käsiteltävään</a:t>
            </a:r>
            <a:r>
              <a:rPr lang="en-GB" sz="1000" dirty="0"/>
              <a:t> </a:t>
            </a:r>
            <a:r>
              <a:rPr lang="en-GB" sz="1000" dirty="0" err="1"/>
              <a:t>ilmiöön</a:t>
            </a:r>
            <a:r>
              <a:rPr lang="en-GB" sz="1000" dirty="0"/>
              <a:t>. </a:t>
            </a:r>
            <a:r>
              <a:rPr lang="en-GB" sz="1000" dirty="0" err="1" smtClean="0"/>
              <a:t>Vaikutusketjun</a:t>
            </a:r>
            <a:r>
              <a:rPr lang="en-GB" sz="1000" dirty="0" smtClean="0"/>
              <a:t> </a:t>
            </a:r>
            <a:r>
              <a:rPr lang="en-GB" sz="1000" dirty="0" err="1" smtClean="0"/>
              <a:t>äärellä</a:t>
            </a:r>
            <a:r>
              <a:rPr lang="en-GB" sz="1000" dirty="0" smtClean="0"/>
              <a:t> </a:t>
            </a:r>
            <a:r>
              <a:rPr lang="en-GB" sz="1000" dirty="0" err="1" smtClean="0"/>
              <a:t>käytävä</a:t>
            </a:r>
            <a:r>
              <a:rPr lang="en-GB" sz="1000" dirty="0" smtClean="0"/>
              <a:t> </a:t>
            </a:r>
            <a:r>
              <a:rPr lang="en-GB" sz="1000" dirty="0" err="1" smtClean="0"/>
              <a:t>keskustelu</a:t>
            </a:r>
            <a:r>
              <a:rPr lang="en-GB" sz="1000" dirty="0" smtClean="0"/>
              <a:t> </a:t>
            </a:r>
            <a:r>
              <a:rPr lang="en-GB" sz="1000" dirty="0" err="1" smtClean="0"/>
              <a:t>voi</a:t>
            </a:r>
            <a:r>
              <a:rPr lang="en-GB" sz="1000" dirty="0" smtClean="0"/>
              <a:t> </a:t>
            </a:r>
            <a:r>
              <a:rPr lang="en-GB" sz="1000" dirty="0" err="1" smtClean="0"/>
              <a:t>avata</a:t>
            </a:r>
            <a:r>
              <a:rPr lang="en-GB" sz="1000" dirty="0" smtClean="0"/>
              <a:t> </a:t>
            </a:r>
            <a:r>
              <a:rPr lang="en-GB" sz="1000" dirty="0" err="1" smtClean="0"/>
              <a:t>kysymyksiä</a:t>
            </a:r>
            <a:r>
              <a:rPr lang="en-GB" sz="1000" dirty="0" smtClean="0"/>
              <a:t> </a:t>
            </a:r>
            <a:r>
              <a:rPr lang="en-GB" sz="1000" dirty="0" err="1" smtClean="0"/>
              <a:t>organisaation</a:t>
            </a:r>
            <a:r>
              <a:rPr lang="en-GB" sz="1000" dirty="0" smtClean="0"/>
              <a:t> </a:t>
            </a:r>
            <a:r>
              <a:rPr lang="en-GB" sz="1000" dirty="0" err="1" smtClean="0"/>
              <a:t>olemassaolon</a:t>
            </a:r>
            <a:r>
              <a:rPr lang="en-GB" sz="1000" dirty="0" smtClean="0"/>
              <a:t> </a:t>
            </a:r>
            <a:r>
              <a:rPr lang="en-GB" sz="1000" dirty="0" err="1" smtClean="0"/>
              <a:t>perimmäisestä</a:t>
            </a:r>
            <a:r>
              <a:rPr lang="en-GB" sz="1000" dirty="0" smtClean="0"/>
              <a:t> </a:t>
            </a:r>
            <a:r>
              <a:rPr lang="en-GB" sz="1000" dirty="0" err="1" smtClean="0"/>
              <a:t>tarkoituksesta</a:t>
            </a:r>
            <a:r>
              <a:rPr lang="en-GB" sz="1000" dirty="0" smtClean="0"/>
              <a:t>, </a:t>
            </a:r>
            <a:r>
              <a:rPr lang="en-GB" sz="1000" dirty="0" err="1" smtClean="0"/>
              <a:t>mihin</a:t>
            </a:r>
            <a:r>
              <a:rPr lang="en-GB" sz="1000" dirty="0" smtClean="0"/>
              <a:t> </a:t>
            </a:r>
            <a:r>
              <a:rPr lang="en-GB" sz="1000" dirty="0" err="1" smtClean="0"/>
              <a:t>voi</a:t>
            </a:r>
            <a:r>
              <a:rPr lang="en-GB" sz="1000" dirty="0" smtClean="0"/>
              <a:t> olla </a:t>
            </a:r>
            <a:r>
              <a:rPr lang="en-GB" sz="1000" dirty="0" err="1" smtClean="0"/>
              <a:t>vaikea</a:t>
            </a:r>
            <a:r>
              <a:rPr lang="en-GB" sz="1000" dirty="0" smtClean="0"/>
              <a:t> </a:t>
            </a:r>
            <a:r>
              <a:rPr lang="en-GB" sz="1000" dirty="0" err="1" smtClean="0"/>
              <a:t>varautua</a:t>
            </a:r>
            <a:r>
              <a:rPr lang="en-GB" sz="1000" dirty="0" smtClean="0"/>
              <a:t> </a:t>
            </a:r>
            <a:r>
              <a:rPr lang="en-GB" sz="1000" dirty="0" err="1" smtClean="0"/>
              <a:t>etukäteen</a:t>
            </a:r>
            <a:r>
              <a:rPr lang="en-GB" sz="1000" dirty="0" smtClean="0"/>
              <a:t>.</a:t>
            </a:r>
          </a:p>
          <a:p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26650-075D-ED4C-88AA-B2D91E725CD2}"/>
              </a:ext>
            </a:extLst>
          </p:cNvPr>
          <p:cNvSpPr txBox="1"/>
          <p:nvPr/>
        </p:nvSpPr>
        <p:spPr>
          <a:xfrm>
            <a:off x="3120272" y="688699"/>
            <a:ext cx="5048606" cy="523220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000" b="1" dirty="0" err="1"/>
              <a:t>Miten</a:t>
            </a:r>
            <a:r>
              <a:rPr lang="en-GB" sz="1000" b="1" dirty="0"/>
              <a:t> </a:t>
            </a:r>
            <a:r>
              <a:rPr lang="en-GB" sz="1000" b="1" dirty="0" err="1"/>
              <a:t>työkalua</a:t>
            </a:r>
            <a:r>
              <a:rPr lang="en-GB" sz="1000" b="1" dirty="0"/>
              <a:t> </a:t>
            </a:r>
            <a:r>
              <a:rPr lang="en-GB" sz="1000" b="1" dirty="0" err="1"/>
              <a:t>käytetään</a:t>
            </a:r>
            <a:r>
              <a:rPr lang="en-GB" sz="1000" b="1" dirty="0"/>
              <a:t>?</a:t>
            </a:r>
          </a:p>
          <a:p>
            <a:endParaRPr lang="en-GB" sz="1000" dirty="0"/>
          </a:p>
          <a:p>
            <a:r>
              <a:rPr lang="en-GB" sz="1000" dirty="0" err="1" smtClean="0"/>
              <a:t>Pohtikaa</a:t>
            </a:r>
            <a:r>
              <a:rPr lang="en-GB" sz="1000" dirty="0" smtClean="0"/>
              <a:t>, </a:t>
            </a:r>
            <a:r>
              <a:rPr lang="en-GB" sz="1000" dirty="0" err="1"/>
              <a:t>millaisia</a:t>
            </a:r>
            <a:r>
              <a:rPr lang="en-GB" sz="1000" dirty="0"/>
              <a:t> </a:t>
            </a:r>
            <a:r>
              <a:rPr lang="en-GB" sz="1000" dirty="0" err="1"/>
              <a:t>muutoksia</a:t>
            </a:r>
            <a:r>
              <a:rPr lang="en-GB" sz="1000" dirty="0"/>
              <a:t> </a:t>
            </a:r>
            <a:r>
              <a:rPr lang="en-GB" sz="1000" dirty="0" err="1"/>
              <a:t>päämäärää</a:t>
            </a:r>
            <a:r>
              <a:rPr lang="en-GB" sz="1000" dirty="0"/>
              <a:t> </a:t>
            </a:r>
            <a:r>
              <a:rPr lang="en-GB" sz="1000" dirty="0" err="1"/>
              <a:t>kohti</a:t>
            </a:r>
            <a:r>
              <a:rPr lang="en-GB" sz="1000" dirty="0"/>
              <a:t> </a:t>
            </a:r>
            <a:r>
              <a:rPr lang="en-GB" sz="1000" dirty="0" err="1"/>
              <a:t>eteneminen</a:t>
            </a:r>
            <a:r>
              <a:rPr lang="en-GB" sz="1000" dirty="0"/>
              <a:t> </a:t>
            </a:r>
            <a:r>
              <a:rPr lang="en-GB" sz="1000" dirty="0" err="1"/>
              <a:t>edellyttää</a:t>
            </a:r>
            <a:r>
              <a:rPr lang="en-GB" sz="1000" dirty="0"/>
              <a:t> </a:t>
            </a:r>
            <a:r>
              <a:rPr lang="en-GB" sz="1000" dirty="0" err="1"/>
              <a:t>ihmisten</a:t>
            </a:r>
            <a:r>
              <a:rPr lang="en-GB" sz="1000" dirty="0"/>
              <a:t> </a:t>
            </a:r>
            <a:r>
              <a:rPr lang="en-GB" sz="1000" dirty="0" err="1"/>
              <a:t>käyttäytymisessä</a:t>
            </a:r>
            <a:r>
              <a:rPr lang="en-GB" sz="1000" dirty="0"/>
              <a:t>, </a:t>
            </a:r>
            <a:r>
              <a:rPr lang="en-GB" sz="1000" dirty="0" err="1"/>
              <a:t>yhteisöjen</a:t>
            </a:r>
            <a:r>
              <a:rPr lang="en-GB" sz="1000" dirty="0"/>
              <a:t> tai </a:t>
            </a:r>
            <a:r>
              <a:rPr lang="en-GB" sz="1000" dirty="0" err="1"/>
              <a:t>yhteiskunnan</a:t>
            </a:r>
            <a:r>
              <a:rPr lang="en-GB" sz="1000" dirty="0"/>
              <a:t> </a:t>
            </a:r>
            <a:r>
              <a:rPr lang="en-GB" sz="1000" dirty="0" err="1"/>
              <a:t>rakenteissa</a:t>
            </a:r>
            <a:r>
              <a:rPr lang="en-GB" sz="1000" dirty="0"/>
              <a:t> tai </a:t>
            </a:r>
            <a:r>
              <a:rPr lang="en-GB" sz="1000" dirty="0" err="1"/>
              <a:t>muussa</a:t>
            </a:r>
            <a:r>
              <a:rPr lang="en-GB" sz="1000" dirty="0"/>
              <a:t> </a:t>
            </a:r>
            <a:r>
              <a:rPr lang="en-GB" sz="1000" dirty="0" err="1"/>
              <a:t>toiminnan</a:t>
            </a:r>
            <a:r>
              <a:rPr lang="en-GB" sz="1000" dirty="0"/>
              <a:t> </a:t>
            </a:r>
            <a:r>
              <a:rPr lang="en-GB" sz="1000" dirty="0" err="1"/>
              <a:t>kohteessa</a:t>
            </a:r>
            <a:r>
              <a:rPr lang="en-GB" sz="1000" dirty="0"/>
              <a:t>​. </a:t>
            </a:r>
            <a:r>
              <a:rPr lang="en-GB" sz="1000" dirty="0" err="1"/>
              <a:t>Nämä</a:t>
            </a:r>
            <a:r>
              <a:rPr lang="en-GB" sz="1000" dirty="0"/>
              <a:t> </a:t>
            </a:r>
            <a:r>
              <a:rPr lang="en-GB" sz="1000" dirty="0" err="1"/>
              <a:t>muutokset</a:t>
            </a:r>
            <a:r>
              <a:rPr lang="en-GB" sz="1000" dirty="0"/>
              <a:t> </a:t>
            </a:r>
            <a:r>
              <a:rPr lang="en-GB" sz="1000" dirty="0" err="1"/>
              <a:t>ovat</a:t>
            </a:r>
            <a:r>
              <a:rPr lang="en-GB" sz="1000" dirty="0"/>
              <a:t> </a:t>
            </a:r>
            <a:r>
              <a:rPr lang="en-GB" sz="1000" dirty="0" err="1"/>
              <a:t>toiminnalla</a:t>
            </a:r>
            <a:r>
              <a:rPr lang="en-GB" sz="1000" dirty="0"/>
              <a:t> </a:t>
            </a:r>
            <a:r>
              <a:rPr lang="en-GB" sz="1000" dirty="0" err="1"/>
              <a:t>tavoiteltavia</a:t>
            </a:r>
            <a:r>
              <a:rPr lang="en-GB" sz="1000" dirty="0"/>
              <a:t> </a:t>
            </a:r>
            <a:r>
              <a:rPr lang="en-GB" sz="1000" dirty="0" err="1"/>
              <a:t>vaikutuksia</a:t>
            </a:r>
            <a:r>
              <a:rPr lang="en-GB" sz="1000" dirty="0"/>
              <a:t>​. </a:t>
            </a:r>
            <a:r>
              <a:rPr lang="en-GB" sz="1000" dirty="0" err="1"/>
              <a:t>Kuvatkaa</a:t>
            </a:r>
            <a:r>
              <a:rPr lang="en-GB" sz="1000" dirty="0"/>
              <a:t> </a:t>
            </a:r>
            <a:r>
              <a:rPr lang="en-GB" sz="1000" dirty="0" err="1"/>
              <a:t>ketjun</a:t>
            </a:r>
            <a:r>
              <a:rPr lang="en-GB" sz="1000" dirty="0"/>
              <a:t> </a:t>
            </a:r>
            <a:r>
              <a:rPr lang="en-GB" sz="1000" dirty="0" err="1"/>
              <a:t>avulla</a:t>
            </a:r>
            <a:r>
              <a:rPr lang="en-GB" sz="1000" dirty="0"/>
              <a:t> </a:t>
            </a:r>
            <a:r>
              <a:rPr lang="en-GB" sz="1000" dirty="0" err="1" smtClean="0"/>
              <a:t>vaikutukset</a:t>
            </a:r>
            <a:r>
              <a:rPr lang="en-GB" sz="1000" dirty="0" smtClean="0"/>
              <a:t> </a:t>
            </a:r>
            <a:r>
              <a:rPr lang="en-GB" sz="1000" dirty="0"/>
              <a:t>ja </a:t>
            </a:r>
            <a:r>
              <a:rPr lang="en-GB" sz="1000" dirty="0" err="1"/>
              <a:t>käykää</a:t>
            </a:r>
            <a:r>
              <a:rPr lang="en-GB" sz="1000" dirty="0"/>
              <a:t> </a:t>
            </a:r>
            <a:r>
              <a:rPr lang="en-GB" sz="1000" dirty="0" err="1"/>
              <a:t>läpi</a:t>
            </a:r>
            <a:r>
              <a:rPr lang="en-GB" sz="1000" dirty="0"/>
              <a:t> </a:t>
            </a:r>
            <a:r>
              <a:rPr lang="en-GB" sz="1000" dirty="0" err="1"/>
              <a:t>ketjua</a:t>
            </a:r>
            <a:r>
              <a:rPr lang="en-GB" sz="1000" dirty="0"/>
              <a:t> </a:t>
            </a:r>
            <a:r>
              <a:rPr lang="en-GB" sz="1000" dirty="0" err="1"/>
              <a:t>ajallisesti</a:t>
            </a:r>
            <a:r>
              <a:rPr lang="en-GB" sz="1000" dirty="0"/>
              <a:t> </a:t>
            </a:r>
            <a:r>
              <a:rPr lang="en-GB" sz="1000" dirty="0" err="1"/>
              <a:t>käänteisessä</a:t>
            </a:r>
            <a:r>
              <a:rPr lang="en-GB" sz="1000" dirty="0"/>
              <a:t> </a:t>
            </a:r>
            <a:r>
              <a:rPr lang="en-GB" sz="1000" dirty="0" err="1"/>
              <a:t>järjestyksessä</a:t>
            </a:r>
            <a:r>
              <a:rPr lang="en-GB" sz="1000" dirty="0"/>
              <a:t> </a:t>
            </a:r>
            <a:r>
              <a:rPr lang="en-GB" sz="1000" dirty="0" err="1"/>
              <a:t>toimintaa</a:t>
            </a:r>
            <a:r>
              <a:rPr lang="en-GB" sz="1000" dirty="0"/>
              <a:t> </a:t>
            </a:r>
            <a:r>
              <a:rPr lang="en-GB" sz="1000" dirty="0" err="1"/>
              <a:t>suunnitellen</a:t>
            </a:r>
            <a:r>
              <a:rPr lang="en-GB" sz="1000" dirty="0"/>
              <a:t>​.</a:t>
            </a:r>
          </a:p>
          <a:p>
            <a:endParaRPr lang="en-GB" sz="1000" b="1" dirty="0"/>
          </a:p>
          <a:p>
            <a:pPr marL="228600" indent="-228600">
              <a:buFont typeface="+mj-lt"/>
              <a:buAutoNum type="arabicPeriod"/>
            </a:pPr>
            <a:r>
              <a:rPr lang="en-GB" sz="1000" b="1" dirty="0" err="1"/>
              <a:t>Välilliset</a:t>
            </a:r>
            <a:r>
              <a:rPr lang="en-GB" sz="1000" b="1" dirty="0"/>
              <a:t> </a:t>
            </a:r>
            <a:r>
              <a:rPr lang="en-GB" sz="1000" b="1" dirty="0" err="1"/>
              <a:t>vaikutukset</a:t>
            </a:r>
            <a:r>
              <a:rPr lang="en-GB" sz="1000" b="1" dirty="0"/>
              <a:t>: </a:t>
            </a:r>
            <a:r>
              <a:rPr lang="en-GB" sz="1000" b="1" dirty="0" err="1"/>
              <a:t>Millaisia</a:t>
            </a:r>
            <a:r>
              <a:rPr lang="en-GB" sz="1000" b="1" dirty="0"/>
              <a:t> </a:t>
            </a:r>
            <a:r>
              <a:rPr lang="en-GB" sz="1000" b="1" dirty="0" err="1"/>
              <a:t>muutoksia</a:t>
            </a:r>
            <a:r>
              <a:rPr lang="en-GB" sz="1000" b="1" dirty="0"/>
              <a:t> </a:t>
            </a:r>
            <a:r>
              <a:rPr lang="en-GB" sz="1000" b="1" dirty="0" err="1"/>
              <a:t>tarvitaan</a:t>
            </a:r>
            <a:r>
              <a:rPr lang="en-GB" sz="1000" b="1" dirty="0"/>
              <a:t>, </a:t>
            </a:r>
            <a:r>
              <a:rPr lang="en-GB" sz="1000" b="1" dirty="0" err="1"/>
              <a:t>että</a:t>
            </a:r>
            <a:r>
              <a:rPr lang="en-GB" sz="1000" b="1" dirty="0"/>
              <a:t> </a:t>
            </a:r>
            <a:r>
              <a:rPr lang="en-GB" sz="1000" b="1" dirty="0" err="1"/>
              <a:t>edetään</a:t>
            </a:r>
            <a:r>
              <a:rPr lang="en-GB" sz="1000" b="1" dirty="0"/>
              <a:t> </a:t>
            </a:r>
            <a:r>
              <a:rPr lang="en-GB" sz="1000" b="1" dirty="0" err="1"/>
              <a:t>kohti</a:t>
            </a:r>
            <a:r>
              <a:rPr lang="en-GB" sz="1000" b="1" dirty="0"/>
              <a:t> </a:t>
            </a:r>
            <a:r>
              <a:rPr lang="en-GB" sz="1000" b="1" dirty="0" err="1"/>
              <a:t>päämäärää</a:t>
            </a:r>
            <a:r>
              <a:rPr lang="en-GB" sz="1000" b="1" dirty="0"/>
              <a:t>? </a:t>
            </a:r>
            <a:r>
              <a:rPr lang="en-GB" sz="1000" dirty="0" err="1"/>
              <a:t>Esimerkiksi</a:t>
            </a:r>
            <a:r>
              <a:rPr lang="en-GB" sz="1000" dirty="0"/>
              <a:t> </a:t>
            </a:r>
            <a:r>
              <a:rPr lang="en-GB" sz="1000" dirty="0" err="1"/>
              <a:t>iäkkään</a:t>
            </a:r>
            <a:r>
              <a:rPr lang="en-GB" sz="1000" dirty="0"/>
              <a:t> </a:t>
            </a:r>
            <a:r>
              <a:rPr lang="en-GB" sz="1000" dirty="0" err="1"/>
              <a:t>henkilön</a:t>
            </a:r>
            <a:r>
              <a:rPr lang="en-GB" sz="1000" dirty="0"/>
              <a:t> </a:t>
            </a:r>
            <a:r>
              <a:rPr lang="en-GB" sz="1000" dirty="0" err="1"/>
              <a:t>yksinäisyyden</a:t>
            </a:r>
            <a:r>
              <a:rPr lang="en-GB" sz="1000" dirty="0"/>
              <a:t> </a:t>
            </a:r>
            <a:r>
              <a:rPr lang="en-GB" sz="1000" dirty="0" err="1"/>
              <a:t>tunteen</a:t>
            </a:r>
            <a:r>
              <a:rPr lang="en-GB" sz="1000" dirty="0"/>
              <a:t> </a:t>
            </a:r>
            <a:r>
              <a:rPr lang="en-GB" sz="1000" dirty="0" err="1"/>
              <a:t>lievittyminen</a:t>
            </a:r>
            <a:r>
              <a:rPr lang="en-GB" sz="1000" dirty="0"/>
              <a:t>, </a:t>
            </a:r>
            <a:r>
              <a:rPr lang="en-GB" sz="1000" dirty="0" err="1"/>
              <a:t>mikä</a:t>
            </a:r>
            <a:r>
              <a:rPr lang="en-GB" sz="1000" dirty="0"/>
              <a:t> </a:t>
            </a:r>
            <a:r>
              <a:rPr lang="en-GB" sz="1000" dirty="0" err="1"/>
              <a:t>vähentää</a:t>
            </a:r>
            <a:r>
              <a:rPr lang="en-GB" sz="1000" dirty="0"/>
              <a:t> </a:t>
            </a:r>
            <a:r>
              <a:rPr lang="en-GB" sz="1000" dirty="0" err="1"/>
              <a:t>hänen</a:t>
            </a:r>
            <a:r>
              <a:rPr lang="en-GB" sz="1000" dirty="0"/>
              <a:t> </a:t>
            </a:r>
            <a:r>
              <a:rPr lang="en-GB" sz="1000" dirty="0" err="1"/>
              <a:t>tarvettaan</a:t>
            </a:r>
            <a:r>
              <a:rPr lang="en-GB" sz="1000" dirty="0"/>
              <a:t> </a:t>
            </a:r>
            <a:r>
              <a:rPr lang="en-GB" sz="1000" dirty="0" err="1"/>
              <a:t>käyttää</a:t>
            </a:r>
            <a:r>
              <a:rPr lang="en-GB" sz="1000" dirty="0"/>
              <a:t> </a:t>
            </a:r>
            <a:r>
              <a:rPr lang="en-GB" sz="1000" dirty="0" err="1"/>
              <a:t>terveydenhuollon</a:t>
            </a:r>
            <a:r>
              <a:rPr lang="en-GB" sz="1000" dirty="0"/>
              <a:t> </a:t>
            </a:r>
            <a:r>
              <a:rPr lang="en-GB" sz="1000" dirty="0" err="1"/>
              <a:t>palveluja</a:t>
            </a:r>
            <a:r>
              <a:rPr lang="en-GB" sz="1000" dirty="0"/>
              <a:t>. </a:t>
            </a:r>
          </a:p>
          <a:p>
            <a:pPr marL="228600" indent="-228600">
              <a:buFont typeface="+mj-lt"/>
              <a:buAutoNum type="arabicPeriod"/>
            </a:pPr>
            <a:endParaRPr lang="en-GB" sz="10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000" b="1" dirty="0" err="1" smtClean="0"/>
              <a:t>Välittömät</a:t>
            </a:r>
            <a:r>
              <a:rPr lang="en-GB" sz="1000" b="1" dirty="0" smtClean="0"/>
              <a:t> </a:t>
            </a:r>
            <a:r>
              <a:rPr lang="en-GB" sz="1000" b="1" dirty="0" err="1"/>
              <a:t>vaikutukset</a:t>
            </a:r>
            <a:r>
              <a:rPr lang="en-GB" sz="1000" dirty="0"/>
              <a:t>: </a:t>
            </a:r>
            <a:r>
              <a:rPr lang="en-GB" sz="1000" b="1" dirty="0" err="1"/>
              <a:t>Millaisilla</a:t>
            </a:r>
            <a:r>
              <a:rPr lang="en-GB" sz="1000" b="1" dirty="0"/>
              <a:t> </a:t>
            </a:r>
            <a:r>
              <a:rPr lang="en-GB" sz="1000" b="1" dirty="0" err="1"/>
              <a:t>konkreettisilla</a:t>
            </a:r>
            <a:r>
              <a:rPr lang="en-GB" sz="1000" b="1" dirty="0"/>
              <a:t> </a:t>
            </a:r>
            <a:r>
              <a:rPr lang="en-GB" sz="1000" b="1" dirty="0" err="1"/>
              <a:t>muutoksilla</a:t>
            </a:r>
            <a:r>
              <a:rPr lang="en-GB" sz="1000" b="1" dirty="0"/>
              <a:t> </a:t>
            </a:r>
            <a:r>
              <a:rPr lang="en-GB" sz="1000" b="1" dirty="0" err="1"/>
              <a:t>päämäärään</a:t>
            </a:r>
            <a:r>
              <a:rPr lang="en-GB" sz="1000" b="1" dirty="0"/>
              <a:t> </a:t>
            </a:r>
            <a:r>
              <a:rPr lang="en-GB" sz="1000" b="1" dirty="0" err="1"/>
              <a:t>liittyvät</a:t>
            </a:r>
            <a:r>
              <a:rPr lang="en-GB" sz="1000" b="1" dirty="0"/>
              <a:t> </a:t>
            </a:r>
            <a:r>
              <a:rPr lang="en-GB" sz="1000" b="1" dirty="0" err="1"/>
              <a:t>muutokset</a:t>
            </a:r>
            <a:r>
              <a:rPr lang="en-GB" sz="1000" b="1" dirty="0"/>
              <a:t> </a:t>
            </a:r>
            <a:r>
              <a:rPr lang="en-GB" sz="1000" b="1" dirty="0" err="1"/>
              <a:t>saadaan</a:t>
            </a:r>
            <a:r>
              <a:rPr lang="en-GB" sz="1000" b="1" dirty="0"/>
              <a:t> </a:t>
            </a:r>
            <a:r>
              <a:rPr lang="en-GB" sz="1000" b="1" dirty="0" err="1"/>
              <a:t>aikaan</a:t>
            </a:r>
            <a:r>
              <a:rPr lang="en-GB" sz="1000" b="1" dirty="0"/>
              <a:t>?</a:t>
            </a:r>
            <a:r>
              <a:rPr lang="en-GB" sz="1000" dirty="0"/>
              <a:t> </a:t>
            </a:r>
            <a:r>
              <a:rPr lang="en-GB" sz="1000" dirty="0" err="1"/>
              <a:t>Esimerkiksi</a:t>
            </a:r>
            <a:r>
              <a:rPr lang="en-GB" sz="1000" dirty="0"/>
              <a:t> </a:t>
            </a:r>
            <a:r>
              <a:rPr lang="en-GB" sz="1000" dirty="0" err="1"/>
              <a:t>yksinäinen</a:t>
            </a:r>
            <a:r>
              <a:rPr lang="en-GB" sz="1000" dirty="0"/>
              <a:t> </a:t>
            </a:r>
            <a:r>
              <a:rPr lang="en-GB" sz="1000" dirty="0" err="1"/>
              <a:t>iäkäs</a:t>
            </a:r>
            <a:r>
              <a:rPr lang="en-GB" sz="1000" dirty="0"/>
              <a:t> </a:t>
            </a:r>
            <a:r>
              <a:rPr lang="en-GB" sz="1000" dirty="0" err="1"/>
              <a:t>henkilö</a:t>
            </a:r>
            <a:r>
              <a:rPr lang="en-GB" sz="1000" dirty="0"/>
              <a:t> </a:t>
            </a:r>
            <a:r>
              <a:rPr lang="en-GB" sz="1000" dirty="0" err="1"/>
              <a:t>tutustuu</a:t>
            </a:r>
            <a:r>
              <a:rPr lang="en-GB" sz="1000" dirty="0"/>
              <a:t> </a:t>
            </a:r>
            <a:r>
              <a:rPr lang="en-GB" sz="1000" dirty="0" err="1"/>
              <a:t>ystävätoiminnassa</a:t>
            </a:r>
            <a:r>
              <a:rPr lang="en-GB" sz="1000" dirty="0"/>
              <a:t> </a:t>
            </a:r>
            <a:r>
              <a:rPr lang="en-GB" sz="1000" dirty="0" err="1"/>
              <a:t>toiseen</a:t>
            </a:r>
            <a:r>
              <a:rPr lang="en-GB" sz="1000" dirty="0"/>
              <a:t> </a:t>
            </a:r>
            <a:r>
              <a:rPr lang="en-GB" sz="1000" dirty="0" err="1"/>
              <a:t>ihmiseen</a:t>
            </a:r>
            <a:r>
              <a:rPr lang="en-GB" sz="1000" dirty="0"/>
              <a:t>, jota </a:t>
            </a:r>
            <a:r>
              <a:rPr lang="en-GB" sz="1000" dirty="0" err="1"/>
              <a:t>hän</a:t>
            </a:r>
            <a:r>
              <a:rPr lang="en-GB" sz="1000" dirty="0"/>
              <a:t> </a:t>
            </a:r>
            <a:r>
              <a:rPr lang="en-GB" sz="1000" dirty="0" err="1"/>
              <a:t>tapaa</a:t>
            </a:r>
            <a:r>
              <a:rPr lang="en-GB" sz="1000" dirty="0"/>
              <a:t> </a:t>
            </a:r>
            <a:r>
              <a:rPr lang="en-GB" sz="1000" dirty="0" err="1"/>
              <a:t>ystävätoiminnan</a:t>
            </a:r>
            <a:r>
              <a:rPr lang="en-GB" sz="1000" dirty="0"/>
              <a:t> </a:t>
            </a:r>
            <a:r>
              <a:rPr lang="en-GB" sz="1000" dirty="0" err="1"/>
              <a:t>ulkopuolellakin</a:t>
            </a:r>
            <a:r>
              <a:rPr lang="en-GB" sz="100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GB" sz="10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000" b="1" dirty="0" err="1" smtClean="0"/>
              <a:t>Välittömät</a:t>
            </a:r>
            <a:r>
              <a:rPr lang="en-GB" sz="1000" b="1" dirty="0" smtClean="0"/>
              <a:t> </a:t>
            </a:r>
            <a:r>
              <a:rPr lang="en-GB" sz="1000" b="1" dirty="0" err="1"/>
              <a:t>tulokset</a:t>
            </a:r>
            <a:r>
              <a:rPr lang="en-GB" sz="1000" b="1" dirty="0"/>
              <a:t>: </a:t>
            </a:r>
            <a:r>
              <a:rPr lang="en-GB" sz="1000" b="1" dirty="0" err="1"/>
              <a:t>Kenen</a:t>
            </a:r>
            <a:r>
              <a:rPr lang="en-GB" sz="1000" b="1" dirty="0"/>
              <a:t> tai </a:t>
            </a:r>
            <a:r>
              <a:rPr lang="en-GB" sz="1000" b="1" dirty="0" err="1"/>
              <a:t>minkä</a:t>
            </a:r>
            <a:r>
              <a:rPr lang="en-GB" sz="1000" b="1" dirty="0"/>
              <a:t> </a:t>
            </a:r>
            <a:r>
              <a:rPr lang="en-GB" sz="1000" b="1" dirty="0" err="1"/>
              <a:t>täytyy</a:t>
            </a:r>
            <a:r>
              <a:rPr lang="en-GB" sz="1000" b="1" dirty="0"/>
              <a:t> </a:t>
            </a:r>
            <a:r>
              <a:rPr lang="en-GB" sz="1000" b="1" dirty="0" err="1"/>
              <a:t>altistua</a:t>
            </a:r>
            <a:r>
              <a:rPr lang="en-GB" sz="1000" b="1" dirty="0"/>
              <a:t> </a:t>
            </a:r>
            <a:r>
              <a:rPr lang="en-GB" sz="1000" b="1" dirty="0" err="1"/>
              <a:t>muutokselle</a:t>
            </a:r>
            <a:r>
              <a:rPr lang="en-GB" sz="1000" b="1" dirty="0"/>
              <a:t> ja </a:t>
            </a:r>
            <a:r>
              <a:rPr lang="en-GB" sz="1000" b="1" dirty="0" err="1"/>
              <a:t>millä</a:t>
            </a:r>
            <a:r>
              <a:rPr lang="en-GB" sz="1000" b="1" dirty="0"/>
              <a:t> </a:t>
            </a:r>
            <a:r>
              <a:rPr lang="en-GB" sz="1000" b="1" dirty="0" err="1"/>
              <a:t>tavalla</a:t>
            </a:r>
            <a:r>
              <a:rPr lang="en-GB" sz="1000" b="1" dirty="0"/>
              <a:t>? </a:t>
            </a:r>
            <a:r>
              <a:rPr lang="en-GB" sz="1000" dirty="0" err="1"/>
              <a:t>Esimerkiksi</a:t>
            </a:r>
            <a:r>
              <a:rPr lang="en-GB" sz="1000" dirty="0"/>
              <a:t> </a:t>
            </a:r>
            <a:r>
              <a:rPr lang="en-GB" sz="1000" dirty="0" err="1"/>
              <a:t>palveluna</a:t>
            </a:r>
            <a:r>
              <a:rPr lang="en-GB" sz="1000" dirty="0"/>
              <a:t> </a:t>
            </a:r>
            <a:r>
              <a:rPr lang="en-GB" sz="1000" dirty="0" err="1"/>
              <a:t>järjestettyyn</a:t>
            </a:r>
            <a:r>
              <a:rPr lang="en-GB" sz="1000" dirty="0"/>
              <a:t> </a:t>
            </a:r>
            <a:r>
              <a:rPr lang="en-GB" sz="1000" dirty="0" err="1"/>
              <a:t>ystävätoimintaan</a:t>
            </a:r>
            <a:r>
              <a:rPr lang="en-GB" sz="1000" dirty="0"/>
              <a:t> </a:t>
            </a:r>
            <a:r>
              <a:rPr lang="en-GB" sz="1000" dirty="0" err="1"/>
              <a:t>osallistuu</a:t>
            </a:r>
            <a:r>
              <a:rPr lang="en-GB" sz="1000" dirty="0"/>
              <a:t> </a:t>
            </a:r>
            <a:r>
              <a:rPr lang="en-GB" sz="1000" dirty="0" err="1"/>
              <a:t>yksinäisiä</a:t>
            </a:r>
            <a:r>
              <a:rPr lang="en-GB" sz="1000" dirty="0"/>
              <a:t> </a:t>
            </a:r>
            <a:r>
              <a:rPr lang="en-GB" sz="1000" dirty="0" err="1"/>
              <a:t>iäkkäitä</a:t>
            </a:r>
            <a:r>
              <a:rPr lang="en-GB" sz="1000" dirty="0"/>
              <a:t> </a:t>
            </a:r>
            <a:r>
              <a:rPr lang="en-GB" sz="1000" dirty="0" err="1"/>
              <a:t>henkilöitä</a:t>
            </a:r>
            <a:r>
              <a:rPr lang="en-GB" sz="1000" dirty="0"/>
              <a:t>, </a:t>
            </a:r>
            <a:r>
              <a:rPr lang="en-GB" sz="1000" dirty="0" err="1"/>
              <a:t>jotka</a:t>
            </a:r>
            <a:r>
              <a:rPr lang="en-GB" sz="1000" dirty="0"/>
              <a:t> </a:t>
            </a:r>
            <a:r>
              <a:rPr lang="en-GB" sz="1000" dirty="0" err="1"/>
              <a:t>päätyvät</a:t>
            </a:r>
            <a:r>
              <a:rPr lang="en-GB" sz="1000" dirty="0"/>
              <a:t> </a:t>
            </a:r>
            <a:r>
              <a:rPr lang="en-GB" sz="1000" dirty="0" err="1"/>
              <a:t>juttelemaan</a:t>
            </a:r>
            <a:r>
              <a:rPr lang="en-GB" sz="1000" dirty="0"/>
              <a:t> </a:t>
            </a:r>
            <a:r>
              <a:rPr lang="en-GB" sz="1000" dirty="0" err="1"/>
              <a:t>keskenään</a:t>
            </a:r>
            <a:r>
              <a:rPr lang="en-GB" sz="1000" dirty="0"/>
              <a:t>. </a:t>
            </a:r>
            <a:r>
              <a:rPr lang="en-GB" sz="1000" dirty="0" err="1"/>
              <a:t>Tilaisuuteen</a:t>
            </a:r>
            <a:r>
              <a:rPr lang="en-GB" sz="1000" dirty="0"/>
              <a:t> </a:t>
            </a:r>
            <a:r>
              <a:rPr lang="en-GB" sz="1000" dirty="0" err="1"/>
              <a:t>osallistuu</a:t>
            </a:r>
            <a:r>
              <a:rPr lang="en-GB" sz="1000" dirty="0"/>
              <a:t> </a:t>
            </a:r>
            <a:r>
              <a:rPr lang="en-GB" sz="1000" dirty="0" err="1"/>
              <a:t>yli</a:t>
            </a:r>
            <a:r>
              <a:rPr lang="en-GB" sz="1000" dirty="0"/>
              <a:t> </a:t>
            </a:r>
            <a:r>
              <a:rPr lang="en-GB" sz="1000" dirty="0" err="1"/>
              <a:t>puolet</a:t>
            </a:r>
            <a:r>
              <a:rPr lang="en-GB" sz="1000" dirty="0"/>
              <a:t> </a:t>
            </a:r>
            <a:r>
              <a:rPr lang="en-GB" sz="1000" dirty="0" err="1"/>
              <a:t>alueen</a:t>
            </a:r>
            <a:r>
              <a:rPr lang="en-GB" sz="1000" dirty="0"/>
              <a:t> </a:t>
            </a:r>
            <a:r>
              <a:rPr lang="en-GB" sz="1000" dirty="0" err="1"/>
              <a:t>yksinäisistä</a:t>
            </a:r>
            <a:r>
              <a:rPr lang="en-GB" sz="1000" dirty="0"/>
              <a:t> </a:t>
            </a:r>
            <a:r>
              <a:rPr lang="en-GB" sz="1000" dirty="0" err="1"/>
              <a:t>iäkkäistä</a:t>
            </a:r>
            <a:r>
              <a:rPr lang="en-GB" sz="1000" dirty="0"/>
              <a:t> </a:t>
            </a:r>
            <a:r>
              <a:rPr lang="en-GB" sz="1000" dirty="0" err="1"/>
              <a:t>henkilöistä</a:t>
            </a:r>
            <a:r>
              <a:rPr lang="en-GB" sz="1000" dirty="0"/>
              <a:t> (x </a:t>
            </a:r>
            <a:r>
              <a:rPr lang="en-GB" sz="1000" dirty="0" err="1"/>
              <a:t>kpl</a:t>
            </a:r>
            <a:r>
              <a:rPr lang="en-GB" sz="1000" dirty="0"/>
              <a:t>).</a:t>
            </a:r>
          </a:p>
          <a:p>
            <a:pPr marL="228600" indent="-228600">
              <a:buFont typeface="+mj-lt"/>
              <a:buAutoNum type="arabicPeriod"/>
            </a:pPr>
            <a:endParaRPr lang="en-GB" sz="10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000" b="1" dirty="0" err="1" smtClean="0"/>
              <a:t>Tuotokset</a:t>
            </a:r>
            <a:r>
              <a:rPr lang="en-GB" sz="1000" dirty="0"/>
              <a:t>: </a:t>
            </a:r>
            <a:r>
              <a:rPr lang="en-GB" sz="1000" b="1" dirty="0" err="1"/>
              <a:t>Mitä</a:t>
            </a:r>
            <a:r>
              <a:rPr lang="en-GB" sz="1000" b="1" dirty="0"/>
              <a:t> </a:t>
            </a:r>
            <a:r>
              <a:rPr lang="en-GB" sz="1000" b="1" dirty="0" err="1"/>
              <a:t>meidän</a:t>
            </a:r>
            <a:r>
              <a:rPr lang="en-GB" sz="1000" b="1" dirty="0"/>
              <a:t> </a:t>
            </a:r>
            <a:r>
              <a:rPr lang="en-GB" sz="1000" b="1" dirty="0" err="1"/>
              <a:t>tulee</a:t>
            </a:r>
            <a:r>
              <a:rPr lang="en-GB" sz="1000" b="1" dirty="0"/>
              <a:t> </a:t>
            </a:r>
            <a:r>
              <a:rPr lang="en-GB" sz="1000" b="1" dirty="0" err="1"/>
              <a:t>tarjota</a:t>
            </a:r>
            <a:r>
              <a:rPr lang="en-GB" sz="1000" b="1" dirty="0"/>
              <a:t>, </a:t>
            </a:r>
            <a:r>
              <a:rPr lang="en-GB" sz="1000" b="1" dirty="0" err="1"/>
              <a:t>että</a:t>
            </a:r>
            <a:r>
              <a:rPr lang="en-GB" sz="1000" b="1" dirty="0"/>
              <a:t> </a:t>
            </a:r>
            <a:r>
              <a:rPr lang="en-GB" sz="1000" b="1" dirty="0" err="1"/>
              <a:t>muutos</a:t>
            </a:r>
            <a:r>
              <a:rPr lang="en-GB" sz="1000" b="1" dirty="0"/>
              <a:t> </a:t>
            </a:r>
            <a:r>
              <a:rPr lang="en-GB" sz="1000" b="1" dirty="0" err="1"/>
              <a:t>olisi</a:t>
            </a:r>
            <a:r>
              <a:rPr lang="en-GB" sz="1000" b="1" dirty="0"/>
              <a:t> </a:t>
            </a:r>
            <a:r>
              <a:rPr lang="en-GB" sz="1000" b="1" dirty="0" err="1"/>
              <a:t>mahdollinen</a:t>
            </a:r>
            <a:r>
              <a:rPr lang="en-GB" sz="1000" b="1" dirty="0"/>
              <a:t>? </a:t>
            </a:r>
            <a:r>
              <a:rPr lang="en-GB" sz="1000" dirty="0" err="1"/>
              <a:t>Esimerkiksi</a:t>
            </a:r>
            <a:r>
              <a:rPr lang="en-GB" sz="1000" dirty="0"/>
              <a:t> </a:t>
            </a:r>
            <a:r>
              <a:rPr lang="en-GB" sz="1000" dirty="0" err="1"/>
              <a:t>yksinäisille</a:t>
            </a:r>
            <a:r>
              <a:rPr lang="en-GB" sz="1000" dirty="0"/>
              <a:t> </a:t>
            </a:r>
            <a:r>
              <a:rPr lang="en-GB" sz="1000" dirty="0" err="1"/>
              <a:t>iäkkäille</a:t>
            </a:r>
            <a:r>
              <a:rPr lang="en-GB" sz="1000" dirty="0"/>
              <a:t> </a:t>
            </a:r>
            <a:r>
              <a:rPr lang="en-GB" sz="1000" dirty="0" err="1"/>
              <a:t>henkilöille</a:t>
            </a:r>
            <a:r>
              <a:rPr lang="en-GB" sz="1000" dirty="0"/>
              <a:t> </a:t>
            </a:r>
            <a:r>
              <a:rPr lang="en-GB" sz="1000" dirty="0" err="1"/>
              <a:t>järjestetään</a:t>
            </a:r>
            <a:r>
              <a:rPr lang="en-GB" sz="1000" dirty="0"/>
              <a:t> </a:t>
            </a:r>
            <a:r>
              <a:rPr lang="en-GB" sz="1000" dirty="0" err="1"/>
              <a:t>ystävätoimintaa</a:t>
            </a:r>
            <a:r>
              <a:rPr lang="en-GB" sz="1000" dirty="0"/>
              <a:t> </a:t>
            </a:r>
            <a:r>
              <a:rPr lang="en-GB" sz="1000" dirty="0" err="1"/>
              <a:t>eli</a:t>
            </a:r>
            <a:r>
              <a:rPr lang="en-GB" sz="1000" dirty="0"/>
              <a:t> </a:t>
            </a:r>
            <a:r>
              <a:rPr lang="en-GB" sz="1000" dirty="0" err="1"/>
              <a:t>puoliohjelmallisia</a:t>
            </a:r>
            <a:r>
              <a:rPr lang="en-GB" sz="1000" dirty="0"/>
              <a:t> </a:t>
            </a:r>
            <a:r>
              <a:rPr lang="en-GB" sz="1000" dirty="0" err="1"/>
              <a:t>tapaamisia</a:t>
            </a:r>
            <a:r>
              <a:rPr lang="en-GB" sz="1000" dirty="0"/>
              <a:t>, </a:t>
            </a:r>
            <a:r>
              <a:rPr lang="en-GB" sz="1000" dirty="0" err="1"/>
              <a:t>joissa</a:t>
            </a:r>
            <a:r>
              <a:rPr lang="en-GB" sz="1000" dirty="0"/>
              <a:t> </a:t>
            </a:r>
            <a:r>
              <a:rPr lang="en-GB" sz="1000" dirty="0" err="1"/>
              <a:t>tuetaan</a:t>
            </a:r>
            <a:r>
              <a:rPr lang="en-GB" sz="1000" dirty="0"/>
              <a:t> </a:t>
            </a:r>
            <a:r>
              <a:rPr lang="en-GB" sz="1000" dirty="0" err="1"/>
              <a:t>ihmisten</a:t>
            </a:r>
            <a:r>
              <a:rPr lang="en-GB" sz="1000" dirty="0"/>
              <a:t> </a:t>
            </a:r>
            <a:r>
              <a:rPr lang="en-GB" sz="1000" dirty="0" err="1"/>
              <a:t>tutustumista</a:t>
            </a:r>
            <a:r>
              <a:rPr lang="en-GB" sz="1000" dirty="0"/>
              <a:t> </a:t>
            </a:r>
            <a:r>
              <a:rPr lang="en-GB" sz="1000" dirty="0" err="1"/>
              <a:t>toisiinsa</a:t>
            </a:r>
            <a:r>
              <a:rPr lang="en-GB" sz="100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GB" sz="10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000" b="1" dirty="0" err="1" smtClean="0"/>
              <a:t>Toiminta</a:t>
            </a:r>
            <a:r>
              <a:rPr lang="en-GB" sz="1000" b="1" dirty="0"/>
              <a:t>: Kuinka me </a:t>
            </a:r>
            <a:r>
              <a:rPr lang="en-GB" sz="1000" b="1" dirty="0" err="1"/>
              <a:t>tuotamme</a:t>
            </a:r>
            <a:r>
              <a:rPr lang="en-GB" sz="1000" b="1" dirty="0"/>
              <a:t> </a:t>
            </a:r>
            <a:r>
              <a:rPr lang="en-GB" sz="1000" b="1" dirty="0" err="1"/>
              <a:t>sen</a:t>
            </a:r>
            <a:r>
              <a:rPr lang="en-GB" sz="1000" b="1" dirty="0"/>
              <a:t>, </a:t>
            </a:r>
            <a:r>
              <a:rPr lang="en-GB" sz="1000" b="1" dirty="0" err="1"/>
              <a:t>mitä</a:t>
            </a:r>
            <a:r>
              <a:rPr lang="en-GB" sz="1000" b="1" dirty="0"/>
              <a:t> </a:t>
            </a:r>
            <a:r>
              <a:rPr lang="en-GB" sz="1000" b="1" dirty="0" err="1"/>
              <a:t>tarvitaan</a:t>
            </a:r>
            <a:r>
              <a:rPr lang="en-GB" sz="1000" b="1" dirty="0"/>
              <a:t>? </a:t>
            </a:r>
            <a:r>
              <a:rPr lang="en-GB" sz="1000" dirty="0" err="1"/>
              <a:t>Esimerkiksi</a:t>
            </a:r>
            <a:r>
              <a:rPr lang="en-GB" sz="1000" dirty="0"/>
              <a:t> </a:t>
            </a:r>
            <a:r>
              <a:rPr lang="en-GB" sz="1000" dirty="0" err="1"/>
              <a:t>alueyhdistyksessä</a:t>
            </a:r>
            <a:r>
              <a:rPr lang="en-GB" sz="1000" dirty="0"/>
              <a:t> </a:t>
            </a:r>
            <a:r>
              <a:rPr lang="en-GB" sz="1000" dirty="0" err="1"/>
              <a:t>perehdytään</a:t>
            </a:r>
            <a:r>
              <a:rPr lang="en-GB" sz="1000" dirty="0"/>
              <a:t> </a:t>
            </a:r>
            <a:r>
              <a:rPr lang="en-GB" sz="1000" dirty="0" err="1"/>
              <a:t>kattojärjestön</a:t>
            </a:r>
            <a:r>
              <a:rPr lang="en-GB" sz="1000" dirty="0"/>
              <a:t> </a:t>
            </a:r>
            <a:r>
              <a:rPr lang="en-GB" sz="1000" dirty="0" err="1"/>
              <a:t>suunnittelemaan</a:t>
            </a:r>
            <a:r>
              <a:rPr lang="en-GB" sz="1000" dirty="0"/>
              <a:t> </a:t>
            </a:r>
            <a:r>
              <a:rPr lang="en-GB" sz="1000" dirty="0" err="1"/>
              <a:t>vaikuttavaksi</a:t>
            </a:r>
            <a:r>
              <a:rPr lang="en-GB" sz="1000" dirty="0"/>
              <a:t> </a:t>
            </a:r>
            <a:r>
              <a:rPr lang="en-GB" sz="1000" dirty="0" err="1"/>
              <a:t>todettuun</a:t>
            </a:r>
            <a:r>
              <a:rPr lang="en-GB" sz="1000" dirty="0"/>
              <a:t> </a:t>
            </a:r>
            <a:r>
              <a:rPr lang="en-GB" sz="1000" dirty="0" err="1"/>
              <a:t>konseptiin</a:t>
            </a:r>
            <a:r>
              <a:rPr lang="en-GB" sz="1000" dirty="0"/>
              <a:t> </a:t>
            </a:r>
            <a:r>
              <a:rPr lang="en-GB" sz="1000" dirty="0" err="1"/>
              <a:t>yksinäisille</a:t>
            </a:r>
            <a:r>
              <a:rPr lang="en-GB" sz="1000" dirty="0"/>
              <a:t> </a:t>
            </a:r>
            <a:r>
              <a:rPr lang="en-GB" sz="1000" dirty="0" err="1"/>
              <a:t>iäkkäille</a:t>
            </a:r>
            <a:r>
              <a:rPr lang="en-GB" sz="1000" dirty="0"/>
              <a:t> </a:t>
            </a:r>
            <a:r>
              <a:rPr lang="en-GB" sz="1000" dirty="0" err="1"/>
              <a:t>henkilöille</a:t>
            </a:r>
            <a:r>
              <a:rPr lang="en-GB" sz="1000" dirty="0"/>
              <a:t> </a:t>
            </a:r>
            <a:r>
              <a:rPr lang="en-GB" sz="1000" dirty="0" err="1"/>
              <a:t>järjestettävästä</a:t>
            </a:r>
            <a:r>
              <a:rPr lang="en-GB" sz="1000" dirty="0"/>
              <a:t> </a:t>
            </a:r>
            <a:r>
              <a:rPr lang="en-GB" sz="1000" dirty="0" err="1"/>
              <a:t>ystävätoiminnasta</a:t>
            </a:r>
            <a:r>
              <a:rPr lang="en-GB" sz="1000" dirty="0"/>
              <a:t>, </a:t>
            </a:r>
            <a:r>
              <a:rPr lang="en-GB" sz="1000" dirty="0" err="1"/>
              <a:t>rekytoidaan</a:t>
            </a:r>
            <a:r>
              <a:rPr lang="en-GB" sz="1000" dirty="0"/>
              <a:t> </a:t>
            </a:r>
            <a:r>
              <a:rPr lang="en-GB" sz="1000" dirty="0" err="1"/>
              <a:t>vapaaehtoiset</a:t>
            </a:r>
            <a:r>
              <a:rPr lang="en-GB" sz="1000" dirty="0"/>
              <a:t>, </a:t>
            </a:r>
            <a:r>
              <a:rPr lang="en-GB" sz="1000" dirty="0" err="1"/>
              <a:t>varataan</a:t>
            </a:r>
            <a:r>
              <a:rPr lang="en-GB" sz="1000" dirty="0"/>
              <a:t> </a:t>
            </a:r>
            <a:r>
              <a:rPr lang="en-GB" sz="1000" dirty="0" err="1"/>
              <a:t>tilat</a:t>
            </a:r>
            <a:r>
              <a:rPr lang="en-GB" sz="1000" dirty="0"/>
              <a:t> </a:t>
            </a:r>
            <a:r>
              <a:rPr lang="en-GB" sz="1000" dirty="0" err="1"/>
              <a:t>ja</a:t>
            </a:r>
            <a:r>
              <a:rPr lang="en-GB" sz="1000" dirty="0"/>
              <a:t> </a:t>
            </a:r>
            <a:r>
              <a:rPr lang="en-GB" sz="1000" dirty="0" err="1"/>
              <a:t>tiedotetaan</a:t>
            </a:r>
            <a:r>
              <a:rPr lang="en-GB" sz="1000" dirty="0"/>
              <a:t> </a:t>
            </a:r>
            <a:r>
              <a:rPr lang="en-GB" sz="1000" dirty="0" err="1"/>
              <a:t>toiminnasta</a:t>
            </a:r>
            <a:r>
              <a:rPr lang="en-GB" sz="1000" dirty="0"/>
              <a:t> </a:t>
            </a:r>
            <a:r>
              <a:rPr lang="en-GB" sz="1000" dirty="0" err="1"/>
              <a:t>kauppojen</a:t>
            </a:r>
            <a:r>
              <a:rPr lang="en-GB" sz="1000" dirty="0"/>
              <a:t> </a:t>
            </a:r>
            <a:r>
              <a:rPr lang="en-GB" sz="1000" dirty="0" err="1"/>
              <a:t>ilmoitustauluilla</a:t>
            </a:r>
            <a:r>
              <a:rPr lang="en-GB" sz="100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GB" sz="10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GB" sz="1000" b="1" dirty="0" err="1" smtClean="0"/>
              <a:t>Resurssit</a:t>
            </a:r>
            <a:r>
              <a:rPr lang="en-GB" sz="1000" b="1" dirty="0"/>
              <a:t>: </a:t>
            </a:r>
            <a:r>
              <a:rPr lang="en-GB" sz="1000" b="1" dirty="0" err="1"/>
              <a:t>Millaisia</a:t>
            </a:r>
            <a:r>
              <a:rPr lang="en-GB" sz="1000" b="1" dirty="0"/>
              <a:t> </a:t>
            </a:r>
            <a:r>
              <a:rPr lang="en-GB" sz="1000" b="1" dirty="0" err="1"/>
              <a:t>resursseja</a:t>
            </a:r>
            <a:r>
              <a:rPr lang="en-GB" sz="1000" b="1" dirty="0"/>
              <a:t> me </a:t>
            </a:r>
            <a:r>
              <a:rPr lang="en-GB" sz="1000" b="1" dirty="0" err="1"/>
              <a:t>tarvitsemme</a:t>
            </a:r>
            <a:r>
              <a:rPr lang="en-GB" sz="1000" b="1" dirty="0"/>
              <a:t> </a:t>
            </a:r>
            <a:r>
              <a:rPr lang="en-GB" sz="1000" b="1" dirty="0" err="1"/>
              <a:t>tuottaaksemme</a:t>
            </a:r>
            <a:r>
              <a:rPr lang="en-GB" sz="1000" b="1" dirty="0"/>
              <a:t> </a:t>
            </a:r>
            <a:r>
              <a:rPr lang="en-GB" sz="1000" b="1" dirty="0" err="1"/>
              <a:t>mitä</a:t>
            </a:r>
            <a:r>
              <a:rPr lang="en-GB" sz="1000" b="1" dirty="0"/>
              <a:t> </a:t>
            </a:r>
            <a:r>
              <a:rPr lang="en-GB" sz="1000" b="1" dirty="0" err="1"/>
              <a:t>tarvitaan</a:t>
            </a:r>
            <a:r>
              <a:rPr lang="en-GB" sz="1000" b="1" dirty="0"/>
              <a:t>? </a:t>
            </a:r>
            <a:r>
              <a:rPr lang="en-GB" sz="1000" dirty="0" err="1"/>
              <a:t>Esimerkiksi</a:t>
            </a:r>
            <a:r>
              <a:rPr lang="en-GB" sz="1000" dirty="0"/>
              <a:t> </a:t>
            </a:r>
            <a:r>
              <a:rPr lang="en-GB" sz="1000" dirty="0" err="1"/>
              <a:t>ystävätoiminnan</a:t>
            </a:r>
            <a:r>
              <a:rPr lang="en-GB" sz="1000" dirty="0"/>
              <a:t> </a:t>
            </a:r>
            <a:r>
              <a:rPr lang="en-GB" sz="1000" dirty="0" err="1"/>
              <a:t>järjestämisen</a:t>
            </a:r>
            <a:r>
              <a:rPr lang="en-GB" sz="1000" dirty="0"/>
              <a:t> </a:t>
            </a:r>
            <a:r>
              <a:rPr lang="en-GB" sz="1000" dirty="0" err="1"/>
              <a:t>edellyttämä</a:t>
            </a:r>
            <a:r>
              <a:rPr lang="en-GB" sz="1000" dirty="0"/>
              <a:t> </a:t>
            </a:r>
            <a:r>
              <a:rPr lang="en-GB" sz="1000" dirty="0" err="1"/>
              <a:t>osaaminen</a:t>
            </a:r>
            <a:r>
              <a:rPr lang="en-GB" sz="1000" dirty="0"/>
              <a:t>, </a:t>
            </a:r>
            <a:r>
              <a:rPr lang="en-GB" sz="1000" dirty="0" err="1"/>
              <a:t>työpanos</a:t>
            </a:r>
            <a:r>
              <a:rPr lang="en-GB" sz="1000" dirty="0"/>
              <a:t>, </a:t>
            </a:r>
            <a:r>
              <a:rPr lang="en-GB" sz="1000" dirty="0" err="1"/>
              <a:t>työvälineet</a:t>
            </a:r>
            <a:r>
              <a:rPr lang="en-GB" sz="1000" dirty="0"/>
              <a:t>, </a:t>
            </a:r>
            <a:r>
              <a:rPr lang="en-GB" sz="1000" dirty="0" err="1"/>
              <a:t>materiaalit</a:t>
            </a:r>
            <a:r>
              <a:rPr lang="en-GB" sz="1000" dirty="0"/>
              <a:t> </a:t>
            </a:r>
            <a:r>
              <a:rPr lang="en-GB" sz="1000" dirty="0" err="1"/>
              <a:t>ja</a:t>
            </a:r>
            <a:r>
              <a:rPr lang="en-GB" sz="1000" dirty="0"/>
              <a:t> </a:t>
            </a:r>
            <a:r>
              <a:rPr lang="en-GB" sz="1000" dirty="0" err="1"/>
              <a:t>toimintapaikka</a:t>
            </a:r>
            <a:r>
              <a:rPr lang="en-GB" sz="1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696A1-C5D7-CA4E-AFC0-748C36CDB168}"/>
              </a:ext>
            </a:extLst>
          </p:cNvPr>
          <p:cNvSpPr txBox="1"/>
          <p:nvPr/>
        </p:nvSpPr>
        <p:spPr>
          <a:xfrm>
            <a:off x="8725764" y="641564"/>
            <a:ext cx="3010608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1" dirty="0" err="1"/>
              <a:t>Vinkkejä</a:t>
            </a:r>
            <a:endParaRPr lang="en-GB" sz="1000" b="1" dirty="0"/>
          </a:p>
          <a:p>
            <a:endParaRPr lang="en-GB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/>
              <a:t>Osa</a:t>
            </a:r>
            <a:r>
              <a:rPr lang="en-GB" sz="1000" dirty="0"/>
              <a:t> </a:t>
            </a:r>
            <a:r>
              <a:rPr lang="en-GB" sz="1000" dirty="0" err="1"/>
              <a:t>henkilöistä</a:t>
            </a:r>
            <a:r>
              <a:rPr lang="en-GB" sz="1000" dirty="0"/>
              <a:t> </a:t>
            </a:r>
            <a:r>
              <a:rPr lang="en-GB" sz="1000" dirty="0" err="1"/>
              <a:t>hahmottaa</a:t>
            </a:r>
            <a:r>
              <a:rPr lang="en-GB" sz="1000" dirty="0"/>
              <a:t> </a:t>
            </a:r>
            <a:r>
              <a:rPr lang="en-GB" sz="1000" dirty="0" err="1"/>
              <a:t>vaikutusketjun</a:t>
            </a:r>
            <a:r>
              <a:rPr lang="en-GB" sz="1000" dirty="0"/>
              <a:t> </a:t>
            </a:r>
            <a:r>
              <a:rPr lang="en-GB" sz="1000" dirty="0" err="1"/>
              <a:t>helpommin</a:t>
            </a:r>
            <a:r>
              <a:rPr lang="en-GB" sz="1000" dirty="0"/>
              <a:t> </a:t>
            </a:r>
            <a:r>
              <a:rPr lang="en-GB" sz="1000" dirty="0" err="1"/>
              <a:t>vaikutuksista</a:t>
            </a:r>
            <a:r>
              <a:rPr lang="en-GB" sz="1000" dirty="0"/>
              <a:t> </a:t>
            </a:r>
            <a:r>
              <a:rPr lang="en-GB" sz="1000" dirty="0" err="1"/>
              <a:t>käsin</a:t>
            </a:r>
            <a:r>
              <a:rPr lang="en-GB" sz="1000" dirty="0"/>
              <a:t> </a:t>
            </a:r>
            <a:r>
              <a:rPr lang="en-GB" sz="1000" dirty="0" err="1"/>
              <a:t>ja</a:t>
            </a:r>
            <a:r>
              <a:rPr lang="en-GB" sz="1000" dirty="0"/>
              <a:t> </a:t>
            </a:r>
            <a:r>
              <a:rPr lang="en-GB" sz="1000" dirty="0" err="1"/>
              <a:t>osa</a:t>
            </a:r>
            <a:r>
              <a:rPr lang="en-GB" sz="1000" dirty="0"/>
              <a:t> </a:t>
            </a:r>
            <a:r>
              <a:rPr lang="en-GB" sz="1000" dirty="0" err="1"/>
              <a:t>resursseista</a:t>
            </a:r>
            <a:r>
              <a:rPr lang="en-GB" sz="1000" dirty="0"/>
              <a:t> </a:t>
            </a:r>
            <a:r>
              <a:rPr lang="en-GB" sz="1000" dirty="0" err="1"/>
              <a:t>käsin</a:t>
            </a:r>
            <a:r>
              <a:rPr lang="en-GB" sz="1000" dirty="0"/>
              <a:t>. </a:t>
            </a:r>
            <a:r>
              <a:rPr lang="en-GB" sz="1000" dirty="0" err="1"/>
              <a:t>Käytännössä</a:t>
            </a:r>
            <a:r>
              <a:rPr lang="en-GB" sz="1000" dirty="0"/>
              <a:t> </a:t>
            </a:r>
            <a:r>
              <a:rPr lang="en-GB" sz="1000" dirty="0" err="1"/>
              <a:t>ketjun</a:t>
            </a:r>
            <a:r>
              <a:rPr lang="en-GB" sz="1000" dirty="0"/>
              <a:t> </a:t>
            </a:r>
            <a:r>
              <a:rPr lang="en-GB" sz="1000" dirty="0" err="1"/>
              <a:t>kuvaaminen</a:t>
            </a:r>
            <a:r>
              <a:rPr lang="en-GB" sz="1000" dirty="0"/>
              <a:t> on </a:t>
            </a:r>
            <a:r>
              <a:rPr lang="en-GB" sz="1000" dirty="0" err="1"/>
              <a:t>usein</a:t>
            </a:r>
            <a:r>
              <a:rPr lang="en-GB" sz="1000" dirty="0"/>
              <a:t> </a:t>
            </a:r>
            <a:r>
              <a:rPr lang="en-GB" sz="1000" dirty="0" err="1" smtClean="0"/>
              <a:t>iteratiivista</a:t>
            </a:r>
            <a:r>
              <a:rPr lang="en-GB" sz="1000" dirty="0"/>
              <a:t> </a:t>
            </a:r>
            <a:r>
              <a:rPr lang="en-GB" sz="1000" dirty="0" err="1" smtClean="0"/>
              <a:t>eli</a:t>
            </a:r>
            <a:r>
              <a:rPr lang="en-GB" sz="1000" dirty="0" smtClean="0"/>
              <a:t> </a:t>
            </a:r>
            <a:r>
              <a:rPr lang="en-GB" sz="1000" dirty="0" err="1" smtClean="0"/>
              <a:t>toistoon</a:t>
            </a:r>
            <a:r>
              <a:rPr lang="en-GB" sz="1000" dirty="0" smtClean="0"/>
              <a:t> </a:t>
            </a:r>
            <a:r>
              <a:rPr lang="en-GB" sz="1000" dirty="0" err="1" smtClean="0"/>
              <a:t>perustuvaa</a:t>
            </a:r>
            <a:r>
              <a:rPr lang="en-GB" sz="1000" dirty="0" smtClean="0"/>
              <a:t> </a:t>
            </a:r>
            <a:r>
              <a:rPr lang="en-GB" sz="1000" dirty="0" err="1"/>
              <a:t>työtä</a:t>
            </a:r>
            <a:r>
              <a:rPr lang="en-GB" sz="1000" dirty="0"/>
              <a:t> ja </a:t>
            </a:r>
            <a:r>
              <a:rPr lang="en-GB" sz="1000" dirty="0" err="1"/>
              <a:t>kulkemista</a:t>
            </a:r>
            <a:r>
              <a:rPr lang="en-GB" sz="1000" dirty="0"/>
              <a:t> </a:t>
            </a:r>
            <a:r>
              <a:rPr lang="en-GB" sz="1000" dirty="0" err="1"/>
              <a:t>edestakaisin</a:t>
            </a:r>
            <a:r>
              <a:rPr lang="en-GB" sz="1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 smtClean="0"/>
              <a:t>Karkeasti</a:t>
            </a:r>
            <a:r>
              <a:rPr lang="en-GB" sz="1000" dirty="0" smtClean="0"/>
              <a:t> </a:t>
            </a:r>
            <a:r>
              <a:rPr lang="en-GB" sz="1000" dirty="0" err="1"/>
              <a:t>voidaan</a:t>
            </a:r>
            <a:r>
              <a:rPr lang="en-GB" sz="1000" dirty="0"/>
              <a:t> </a:t>
            </a:r>
            <a:r>
              <a:rPr lang="en-GB" sz="1000" dirty="0" err="1"/>
              <a:t>jakaa</a:t>
            </a:r>
            <a:r>
              <a:rPr lang="en-GB" sz="1000" dirty="0"/>
              <a:t>, </a:t>
            </a:r>
            <a:r>
              <a:rPr lang="en-GB" sz="1000" dirty="0" err="1"/>
              <a:t>että</a:t>
            </a:r>
            <a:r>
              <a:rPr lang="en-GB" sz="1000" dirty="0"/>
              <a:t> </a:t>
            </a:r>
            <a:r>
              <a:rPr lang="en-GB" sz="1000" dirty="0" err="1"/>
              <a:t>resurssit</a:t>
            </a:r>
            <a:r>
              <a:rPr lang="en-GB" sz="1000" dirty="0"/>
              <a:t>, </a:t>
            </a:r>
            <a:r>
              <a:rPr lang="en-GB" sz="1000" dirty="0" err="1"/>
              <a:t>toiminta</a:t>
            </a:r>
            <a:r>
              <a:rPr lang="en-GB" sz="1000" dirty="0"/>
              <a:t> ja </a:t>
            </a:r>
            <a:r>
              <a:rPr lang="en-GB" sz="1000" dirty="0" err="1"/>
              <a:t>tuotokset</a:t>
            </a:r>
            <a:r>
              <a:rPr lang="en-GB" sz="1000" dirty="0"/>
              <a:t> </a:t>
            </a:r>
            <a:r>
              <a:rPr lang="en-GB" sz="1000" dirty="0" err="1"/>
              <a:t>kertovat</a:t>
            </a:r>
            <a:r>
              <a:rPr lang="en-GB" sz="1000" dirty="0"/>
              <a:t> ”</a:t>
            </a:r>
            <a:r>
              <a:rPr lang="en-GB" sz="1000" dirty="0" err="1"/>
              <a:t>mitä</a:t>
            </a:r>
            <a:r>
              <a:rPr lang="en-GB" sz="1000" dirty="0"/>
              <a:t> </a:t>
            </a:r>
            <a:r>
              <a:rPr lang="en-GB" sz="1000" dirty="0" err="1"/>
              <a:t>tehdään</a:t>
            </a:r>
            <a:r>
              <a:rPr lang="en-GB" sz="1000" dirty="0"/>
              <a:t>”, kun </a:t>
            </a:r>
            <a:r>
              <a:rPr lang="en-GB" sz="1000" dirty="0" err="1"/>
              <a:t>puolestaan</a:t>
            </a:r>
            <a:r>
              <a:rPr lang="en-GB" sz="1000" dirty="0"/>
              <a:t> </a:t>
            </a:r>
            <a:r>
              <a:rPr lang="en-GB" sz="1000" dirty="0" err="1"/>
              <a:t>välittömät</a:t>
            </a:r>
            <a:r>
              <a:rPr lang="en-GB" sz="1000" dirty="0"/>
              <a:t> </a:t>
            </a:r>
            <a:r>
              <a:rPr lang="en-GB" sz="1000" dirty="0" err="1"/>
              <a:t>tulokset</a:t>
            </a:r>
            <a:r>
              <a:rPr lang="en-GB" sz="1000" dirty="0"/>
              <a:t>, </a:t>
            </a:r>
            <a:r>
              <a:rPr lang="en-GB" sz="1000" dirty="0" err="1"/>
              <a:t>välittömät</a:t>
            </a:r>
            <a:r>
              <a:rPr lang="en-GB" sz="1000" dirty="0"/>
              <a:t> </a:t>
            </a:r>
            <a:r>
              <a:rPr lang="en-GB" sz="1000" dirty="0" err="1"/>
              <a:t>vaikutukset</a:t>
            </a:r>
            <a:r>
              <a:rPr lang="en-GB" sz="1000" dirty="0"/>
              <a:t> ja </a:t>
            </a:r>
            <a:r>
              <a:rPr lang="en-GB" sz="1000" dirty="0" err="1"/>
              <a:t>välilliset</a:t>
            </a:r>
            <a:r>
              <a:rPr lang="en-GB" sz="1000" dirty="0"/>
              <a:t> </a:t>
            </a:r>
            <a:r>
              <a:rPr lang="en-GB" sz="1000" dirty="0" err="1"/>
              <a:t>vaikutukset</a:t>
            </a:r>
            <a:r>
              <a:rPr lang="en-GB" sz="1000" dirty="0"/>
              <a:t> </a:t>
            </a:r>
            <a:r>
              <a:rPr lang="en-GB" sz="1000" dirty="0" err="1"/>
              <a:t>kertovat</a:t>
            </a:r>
            <a:r>
              <a:rPr lang="en-GB" sz="1000" dirty="0"/>
              <a:t> ”</a:t>
            </a:r>
            <a:r>
              <a:rPr lang="en-GB" sz="1000" dirty="0" err="1"/>
              <a:t>mitä</a:t>
            </a:r>
            <a:r>
              <a:rPr lang="en-GB" sz="1000" dirty="0"/>
              <a:t> </a:t>
            </a:r>
            <a:r>
              <a:rPr lang="en-GB" sz="1000" dirty="0" err="1"/>
              <a:t>siitä</a:t>
            </a:r>
            <a:r>
              <a:rPr lang="en-GB" sz="1000" dirty="0"/>
              <a:t> </a:t>
            </a:r>
            <a:r>
              <a:rPr lang="en-GB" sz="1000" dirty="0" err="1"/>
              <a:t>syntyy</a:t>
            </a:r>
            <a:r>
              <a:rPr lang="en-GB" sz="1000" dirty="0"/>
              <a:t>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 smtClean="0"/>
              <a:t>Aluksi</a:t>
            </a:r>
            <a:r>
              <a:rPr lang="en-GB" sz="1000" dirty="0" smtClean="0"/>
              <a:t> </a:t>
            </a:r>
            <a:r>
              <a:rPr lang="en-GB" sz="1000" dirty="0" err="1"/>
              <a:t>voi</a:t>
            </a:r>
            <a:r>
              <a:rPr lang="en-GB" sz="1000" dirty="0"/>
              <a:t> olla </a:t>
            </a:r>
            <a:r>
              <a:rPr lang="en-GB" sz="1000" dirty="0" err="1"/>
              <a:t>haastavaa</a:t>
            </a:r>
            <a:r>
              <a:rPr lang="en-GB" sz="1000" dirty="0"/>
              <a:t> </a:t>
            </a:r>
            <a:r>
              <a:rPr lang="en-GB" sz="1000" dirty="0" err="1" smtClean="0"/>
              <a:t>hahmottaa</a:t>
            </a:r>
            <a:r>
              <a:rPr lang="en-GB" sz="1000" dirty="0" smtClean="0"/>
              <a:t>, </a:t>
            </a:r>
            <a:r>
              <a:rPr lang="en-GB" sz="1000" dirty="0" err="1" smtClean="0"/>
              <a:t>kuinka</a:t>
            </a:r>
            <a:r>
              <a:rPr lang="en-GB" sz="1000" dirty="0" smtClean="0"/>
              <a:t> </a:t>
            </a:r>
            <a:r>
              <a:rPr lang="en-GB" sz="1000" dirty="0" err="1" smtClean="0"/>
              <a:t>laajasti</a:t>
            </a:r>
            <a:r>
              <a:rPr lang="en-GB" sz="1000" dirty="0" smtClean="0"/>
              <a:t> </a:t>
            </a:r>
            <a:r>
              <a:rPr lang="en-GB" sz="1000" dirty="0" err="1" smtClean="0"/>
              <a:t>erilaista</a:t>
            </a:r>
            <a:r>
              <a:rPr lang="en-GB" sz="1000" dirty="0" smtClean="0"/>
              <a:t> </a:t>
            </a:r>
            <a:r>
              <a:rPr lang="en-GB" sz="1000" dirty="0" err="1"/>
              <a:t>toimintaa</a:t>
            </a:r>
            <a:r>
              <a:rPr lang="en-GB" sz="1000" dirty="0"/>
              <a:t> </a:t>
            </a:r>
            <a:r>
              <a:rPr lang="en-GB" sz="1000" dirty="0" err="1"/>
              <a:t>voidaan</a:t>
            </a:r>
            <a:r>
              <a:rPr lang="en-GB" sz="1000" dirty="0"/>
              <a:t> </a:t>
            </a:r>
            <a:r>
              <a:rPr lang="en-GB" sz="1000" dirty="0" err="1"/>
              <a:t>kuvata</a:t>
            </a:r>
            <a:r>
              <a:rPr lang="en-GB" sz="1000" dirty="0"/>
              <a:t> </a:t>
            </a:r>
            <a:r>
              <a:rPr lang="en-GB" sz="1000" dirty="0" err="1"/>
              <a:t>yhdessä</a:t>
            </a:r>
            <a:r>
              <a:rPr lang="en-GB" sz="1000" dirty="0"/>
              <a:t> </a:t>
            </a:r>
            <a:r>
              <a:rPr lang="en-GB" sz="1000" dirty="0" err="1"/>
              <a:t>vaikutusketjussa</a:t>
            </a:r>
            <a:r>
              <a:rPr lang="en-GB" sz="1000" dirty="0"/>
              <a:t>. </a:t>
            </a:r>
            <a:r>
              <a:rPr lang="en-GB" sz="1000" dirty="0" err="1"/>
              <a:t>Esimerkiksi</a:t>
            </a:r>
            <a:r>
              <a:rPr lang="en-GB" sz="1000" dirty="0"/>
              <a:t> </a:t>
            </a:r>
            <a:r>
              <a:rPr lang="en-GB" sz="1000" dirty="0" err="1"/>
              <a:t>paikallisten</a:t>
            </a:r>
            <a:r>
              <a:rPr lang="en-GB" sz="1000" dirty="0"/>
              <a:t> </a:t>
            </a:r>
            <a:r>
              <a:rPr lang="en-GB" sz="1000" dirty="0" err="1"/>
              <a:t>toimijoiden</a:t>
            </a:r>
            <a:r>
              <a:rPr lang="en-GB" sz="1000" dirty="0"/>
              <a:t> </a:t>
            </a:r>
            <a:r>
              <a:rPr lang="en-GB" sz="1000" dirty="0" err="1"/>
              <a:t>toimintaa</a:t>
            </a:r>
            <a:r>
              <a:rPr lang="en-GB" sz="1000" dirty="0"/>
              <a:t> </a:t>
            </a:r>
            <a:r>
              <a:rPr lang="en-GB" sz="1000" dirty="0" err="1"/>
              <a:t>tukeva</a:t>
            </a:r>
            <a:r>
              <a:rPr lang="en-GB" sz="1000" dirty="0"/>
              <a:t> </a:t>
            </a:r>
            <a:r>
              <a:rPr lang="en-GB" sz="1000" dirty="0" err="1"/>
              <a:t>järjestö</a:t>
            </a:r>
            <a:r>
              <a:rPr lang="en-GB" sz="1000" dirty="0"/>
              <a:t> tai </a:t>
            </a:r>
            <a:r>
              <a:rPr lang="en-GB" sz="1000" dirty="0" err="1"/>
              <a:t>liitto</a:t>
            </a:r>
            <a:r>
              <a:rPr lang="en-GB" sz="1000" dirty="0"/>
              <a:t> on </a:t>
            </a:r>
            <a:r>
              <a:rPr lang="en-GB" sz="1000" dirty="0" err="1"/>
              <a:t>usein</a:t>
            </a:r>
            <a:r>
              <a:rPr lang="en-GB" sz="1000" dirty="0"/>
              <a:t> </a:t>
            </a:r>
            <a:r>
              <a:rPr lang="en-GB" sz="1000" dirty="0" err="1"/>
              <a:t>välillisessä</a:t>
            </a:r>
            <a:r>
              <a:rPr lang="en-GB" sz="1000" dirty="0"/>
              <a:t> </a:t>
            </a:r>
            <a:r>
              <a:rPr lang="en-GB" sz="1000" dirty="0" err="1"/>
              <a:t>roolissa</a:t>
            </a:r>
            <a:r>
              <a:rPr lang="en-GB" sz="1000" dirty="0"/>
              <a:t> </a:t>
            </a:r>
            <a:r>
              <a:rPr lang="en-GB" sz="1000" dirty="0" err="1"/>
              <a:t>suhteessa</a:t>
            </a:r>
            <a:r>
              <a:rPr lang="en-GB" sz="1000" dirty="0"/>
              <a:t> </a:t>
            </a:r>
            <a:r>
              <a:rPr lang="en-GB" sz="1000" dirty="0" err="1"/>
              <a:t>viimekätiseen</a:t>
            </a:r>
            <a:r>
              <a:rPr lang="en-GB" sz="1000" dirty="0"/>
              <a:t> </a:t>
            </a:r>
            <a:r>
              <a:rPr lang="en-GB" sz="1000" dirty="0" err="1"/>
              <a:t>tarkoitukseen</a:t>
            </a:r>
            <a:r>
              <a:rPr lang="en-GB" sz="1000" dirty="0"/>
              <a:t>, </a:t>
            </a:r>
            <a:r>
              <a:rPr lang="en-GB" sz="1000" dirty="0" err="1"/>
              <a:t>johon</a:t>
            </a:r>
            <a:r>
              <a:rPr lang="en-GB" sz="1000" dirty="0"/>
              <a:t> </a:t>
            </a:r>
            <a:r>
              <a:rPr lang="en-GB" sz="1000" dirty="0" err="1"/>
              <a:t>toimenpiteillä</a:t>
            </a:r>
            <a:r>
              <a:rPr lang="en-GB" sz="1000" dirty="0"/>
              <a:t> </a:t>
            </a:r>
            <a:r>
              <a:rPr lang="en-GB" sz="1000" dirty="0" err="1"/>
              <a:t>pyritään</a:t>
            </a:r>
            <a:r>
              <a:rPr lang="en-GB" sz="1000" dirty="0"/>
              <a:t>. </a:t>
            </a:r>
            <a:r>
              <a:rPr lang="en-GB" sz="1000" dirty="0" err="1"/>
              <a:t>Tällöin</a:t>
            </a:r>
            <a:r>
              <a:rPr lang="en-GB" sz="1000" dirty="0"/>
              <a:t> </a:t>
            </a:r>
            <a:r>
              <a:rPr lang="en-GB" sz="1000" dirty="0" err="1"/>
              <a:t>oman</a:t>
            </a:r>
            <a:r>
              <a:rPr lang="en-GB" sz="1000" dirty="0"/>
              <a:t> </a:t>
            </a:r>
            <a:r>
              <a:rPr lang="en-GB" sz="1000" dirty="0" err="1"/>
              <a:t>toiminnan</a:t>
            </a:r>
            <a:r>
              <a:rPr lang="en-GB" sz="1000" dirty="0"/>
              <a:t> </a:t>
            </a:r>
            <a:r>
              <a:rPr lang="en-GB" sz="1000" dirty="0" err="1"/>
              <a:t>päämäärän</a:t>
            </a:r>
            <a:r>
              <a:rPr lang="en-GB" sz="1000" dirty="0"/>
              <a:t> </a:t>
            </a:r>
            <a:r>
              <a:rPr lang="en-GB" sz="1000" dirty="0" err="1"/>
              <a:t>kirkastaminen</a:t>
            </a:r>
            <a:r>
              <a:rPr lang="en-GB" sz="1000" dirty="0"/>
              <a:t> </a:t>
            </a:r>
            <a:r>
              <a:rPr lang="en-GB" sz="1000" dirty="0" err="1"/>
              <a:t>ilmiö</a:t>
            </a:r>
            <a:r>
              <a:rPr lang="en-GB" sz="1000" dirty="0"/>
              <a:t>- </a:t>
            </a:r>
            <a:r>
              <a:rPr lang="en-GB" sz="1000" dirty="0" err="1"/>
              <a:t>ja</a:t>
            </a:r>
            <a:r>
              <a:rPr lang="en-GB" sz="1000" dirty="0"/>
              <a:t> </a:t>
            </a:r>
            <a:r>
              <a:rPr lang="en-GB" sz="1000" dirty="0" err="1"/>
              <a:t>verkostokartan</a:t>
            </a:r>
            <a:r>
              <a:rPr lang="en-GB" sz="1000" dirty="0"/>
              <a:t> </a:t>
            </a:r>
            <a:r>
              <a:rPr lang="en-GB" sz="1000" dirty="0" err="1"/>
              <a:t>avulla</a:t>
            </a:r>
            <a:r>
              <a:rPr lang="en-GB" sz="1000" dirty="0"/>
              <a:t> on </a:t>
            </a:r>
            <a:r>
              <a:rPr lang="en-GB" sz="1000" dirty="0" err="1"/>
              <a:t>ensisijaisen</a:t>
            </a:r>
            <a:r>
              <a:rPr lang="en-GB" sz="1000" dirty="0"/>
              <a:t> </a:t>
            </a:r>
            <a:r>
              <a:rPr lang="en-GB" sz="1000" dirty="0" err="1"/>
              <a:t>tärkeää</a:t>
            </a:r>
            <a:r>
              <a:rPr lang="en-GB" sz="1000" dirty="0"/>
              <a:t> </a:t>
            </a:r>
            <a:r>
              <a:rPr lang="en-GB" sz="1000" dirty="0" err="1"/>
              <a:t>välittömien</a:t>
            </a:r>
            <a:r>
              <a:rPr lang="en-GB" sz="1000" dirty="0"/>
              <a:t> </a:t>
            </a:r>
            <a:r>
              <a:rPr lang="en-GB" sz="1000" dirty="0" err="1"/>
              <a:t>vaikutusten</a:t>
            </a:r>
            <a:r>
              <a:rPr lang="en-GB" sz="1000" dirty="0"/>
              <a:t> </a:t>
            </a:r>
            <a:r>
              <a:rPr lang="en-GB" sz="1000" dirty="0" err="1"/>
              <a:t>kuvaamiseksi</a:t>
            </a:r>
            <a:r>
              <a:rPr lang="en-GB" sz="1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 smtClean="0"/>
              <a:t>Kannattaa</a:t>
            </a:r>
            <a:r>
              <a:rPr lang="en-GB" sz="1000" dirty="0" smtClean="0"/>
              <a:t> </a:t>
            </a:r>
            <a:r>
              <a:rPr lang="en-GB" sz="1000" dirty="0" err="1"/>
              <a:t>kutsua</a:t>
            </a:r>
            <a:r>
              <a:rPr lang="en-GB" sz="1000" dirty="0"/>
              <a:t> </a:t>
            </a:r>
            <a:r>
              <a:rPr lang="en-GB" sz="1000" dirty="0" err="1"/>
              <a:t>työhön</a:t>
            </a:r>
            <a:r>
              <a:rPr lang="en-GB" sz="1000" dirty="0"/>
              <a:t> </a:t>
            </a:r>
            <a:r>
              <a:rPr lang="en-GB" sz="1000" dirty="0" err="1"/>
              <a:t>mukaan</a:t>
            </a:r>
            <a:r>
              <a:rPr lang="en-GB" sz="1000" dirty="0"/>
              <a:t> </a:t>
            </a:r>
            <a:r>
              <a:rPr lang="en-GB" sz="1000" dirty="0" err="1"/>
              <a:t>omasta</a:t>
            </a:r>
            <a:r>
              <a:rPr lang="en-GB" sz="1000" dirty="0"/>
              <a:t> ja </a:t>
            </a:r>
            <a:r>
              <a:rPr lang="en-GB" sz="1000" dirty="0" err="1"/>
              <a:t>oman</a:t>
            </a:r>
            <a:r>
              <a:rPr lang="en-GB" sz="1000" dirty="0"/>
              <a:t> </a:t>
            </a:r>
            <a:r>
              <a:rPr lang="en-GB" sz="1000" dirty="0" err="1"/>
              <a:t>organisaation</a:t>
            </a:r>
            <a:r>
              <a:rPr lang="en-GB" sz="1000" dirty="0"/>
              <a:t> </a:t>
            </a:r>
            <a:r>
              <a:rPr lang="en-GB" sz="1000" dirty="0" err="1"/>
              <a:t>ulkopuolelta</a:t>
            </a:r>
            <a:r>
              <a:rPr lang="en-GB" sz="1000" dirty="0"/>
              <a:t> </a:t>
            </a:r>
            <a:r>
              <a:rPr lang="en-GB" sz="1000" dirty="0" err="1"/>
              <a:t>henkilöitä</a:t>
            </a:r>
            <a:r>
              <a:rPr lang="en-GB" sz="1000" dirty="0"/>
              <a:t>, </a:t>
            </a:r>
            <a:r>
              <a:rPr lang="en-GB" sz="1000" dirty="0" err="1"/>
              <a:t>joilla</a:t>
            </a:r>
            <a:r>
              <a:rPr lang="en-GB" sz="1000" dirty="0"/>
              <a:t> on </a:t>
            </a:r>
            <a:r>
              <a:rPr lang="en-GB" sz="1000" dirty="0" err="1"/>
              <a:t>ilmiöön</a:t>
            </a:r>
            <a:r>
              <a:rPr lang="en-GB" sz="1000" dirty="0"/>
              <a:t> </a:t>
            </a:r>
            <a:r>
              <a:rPr lang="en-GB" sz="1000" dirty="0" err="1"/>
              <a:t>liittyvää</a:t>
            </a:r>
            <a:r>
              <a:rPr lang="en-GB" sz="1000" dirty="0"/>
              <a:t> </a:t>
            </a:r>
            <a:r>
              <a:rPr lang="en-GB" sz="1000" dirty="0" err="1"/>
              <a:t>asiantuntemusta</a:t>
            </a:r>
            <a:r>
              <a:rPr lang="en-GB" sz="1000" dirty="0"/>
              <a:t>. </a:t>
            </a:r>
            <a:r>
              <a:rPr lang="en-GB" sz="1000" dirty="0" err="1"/>
              <a:t>Ylipäätään</a:t>
            </a:r>
            <a:r>
              <a:rPr lang="en-GB" sz="1000" dirty="0"/>
              <a:t> </a:t>
            </a:r>
            <a:r>
              <a:rPr lang="en-GB" sz="1000" dirty="0" err="1"/>
              <a:t>työtä</a:t>
            </a:r>
            <a:r>
              <a:rPr lang="en-GB" sz="1000" dirty="0"/>
              <a:t> </a:t>
            </a:r>
            <a:r>
              <a:rPr lang="en-GB" sz="1000" dirty="0" err="1"/>
              <a:t>kannattaa</a:t>
            </a:r>
            <a:r>
              <a:rPr lang="en-GB" sz="1000" dirty="0"/>
              <a:t> </a:t>
            </a:r>
            <a:r>
              <a:rPr lang="en-GB" sz="1000" dirty="0" err="1"/>
              <a:t>tehdä</a:t>
            </a:r>
            <a:r>
              <a:rPr lang="en-GB" sz="1000" dirty="0"/>
              <a:t> </a:t>
            </a:r>
            <a:r>
              <a:rPr lang="en-GB" sz="1000" dirty="0" err="1"/>
              <a:t>vuorovaikutuksellisesti</a:t>
            </a:r>
            <a:r>
              <a:rPr lang="en-GB" sz="1000" dirty="0"/>
              <a:t> </a:t>
            </a:r>
            <a:r>
              <a:rPr lang="en-GB" sz="1000" dirty="0" err="1"/>
              <a:t>ja</a:t>
            </a:r>
            <a:r>
              <a:rPr lang="en-GB" sz="1000" dirty="0"/>
              <a:t> </a:t>
            </a:r>
            <a:r>
              <a:rPr lang="en-GB" sz="1000" dirty="0" err="1"/>
              <a:t>koota</a:t>
            </a:r>
            <a:r>
              <a:rPr lang="en-GB" sz="1000" dirty="0"/>
              <a:t> </a:t>
            </a:r>
            <a:r>
              <a:rPr lang="en-GB" sz="1000" dirty="0" err="1"/>
              <a:t>asiantuntijat</a:t>
            </a:r>
            <a:r>
              <a:rPr lang="en-GB" sz="1000" dirty="0"/>
              <a:t> </a:t>
            </a:r>
            <a:r>
              <a:rPr lang="en-GB" sz="1000" dirty="0" err="1"/>
              <a:t>fyysisen</a:t>
            </a:r>
            <a:r>
              <a:rPr lang="en-GB" sz="1000" dirty="0"/>
              <a:t> tai </a:t>
            </a:r>
            <a:r>
              <a:rPr lang="en-GB" sz="1000" dirty="0" err="1"/>
              <a:t>virtuaalisen</a:t>
            </a:r>
            <a:r>
              <a:rPr lang="en-GB" sz="1000" dirty="0"/>
              <a:t> </a:t>
            </a:r>
            <a:r>
              <a:rPr lang="en-GB" sz="1000" dirty="0" err="1"/>
              <a:t>valkotaulun</a:t>
            </a:r>
            <a:r>
              <a:rPr lang="en-GB" sz="1000" dirty="0"/>
              <a:t> </a:t>
            </a:r>
            <a:r>
              <a:rPr lang="en-GB" sz="1000" dirty="0" err="1"/>
              <a:t>ääreen</a:t>
            </a:r>
            <a:r>
              <a:rPr lang="en-GB" sz="1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err="1" smtClean="0"/>
              <a:t>Ilmiö</a:t>
            </a:r>
            <a:r>
              <a:rPr lang="en-GB" sz="1000" dirty="0" smtClean="0"/>
              <a:t>- </a:t>
            </a:r>
            <a:r>
              <a:rPr lang="en-GB" sz="1000" dirty="0"/>
              <a:t>ja </a:t>
            </a:r>
            <a:r>
              <a:rPr lang="en-GB" sz="1000" dirty="0" err="1"/>
              <a:t>verkostokartta</a:t>
            </a:r>
            <a:r>
              <a:rPr lang="en-GB" sz="1000" dirty="0"/>
              <a:t> </a:t>
            </a:r>
            <a:r>
              <a:rPr lang="en-GB" sz="1000" dirty="0" err="1"/>
              <a:t>sekä</a:t>
            </a:r>
            <a:r>
              <a:rPr lang="en-GB" sz="1000" dirty="0"/>
              <a:t> </a:t>
            </a:r>
            <a:r>
              <a:rPr lang="en-GB" sz="1000" dirty="0" err="1"/>
              <a:t>tämän</a:t>
            </a:r>
            <a:r>
              <a:rPr lang="en-GB" sz="1000" dirty="0"/>
              <a:t> </a:t>
            </a:r>
            <a:r>
              <a:rPr lang="en-GB" sz="1000" dirty="0" err="1"/>
              <a:t>avulla</a:t>
            </a:r>
            <a:r>
              <a:rPr lang="en-GB" sz="1000" dirty="0"/>
              <a:t> </a:t>
            </a:r>
            <a:r>
              <a:rPr lang="en-GB" sz="1000" dirty="0" err="1"/>
              <a:t>tunnistettu</a:t>
            </a:r>
            <a:r>
              <a:rPr lang="en-GB" sz="1000" dirty="0"/>
              <a:t> </a:t>
            </a:r>
            <a:r>
              <a:rPr lang="en-GB" sz="1000" dirty="0" err="1"/>
              <a:t>päämäärä</a:t>
            </a:r>
            <a:r>
              <a:rPr lang="en-GB" sz="1000" dirty="0"/>
              <a:t> </a:t>
            </a:r>
            <a:r>
              <a:rPr lang="en-GB" sz="1000" dirty="0" err="1"/>
              <a:t>muodostaa</a:t>
            </a:r>
            <a:r>
              <a:rPr lang="en-GB" sz="1000" dirty="0"/>
              <a:t> </a:t>
            </a:r>
            <a:r>
              <a:rPr lang="en-GB" sz="1000" dirty="0" err="1"/>
              <a:t>hyvä</a:t>
            </a:r>
            <a:r>
              <a:rPr lang="en-GB" sz="1000" dirty="0"/>
              <a:t> </a:t>
            </a:r>
            <a:r>
              <a:rPr lang="en-GB" sz="1000" dirty="0" err="1"/>
              <a:t>pohan</a:t>
            </a:r>
            <a:r>
              <a:rPr lang="en-GB" sz="1000" dirty="0"/>
              <a:t> </a:t>
            </a:r>
            <a:r>
              <a:rPr lang="en-GB" sz="1000" dirty="0" err="1"/>
              <a:t>työskentelylle</a:t>
            </a:r>
            <a:r>
              <a:rPr lang="en-GB" sz="1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C01C76-F381-4F4B-A776-0B66567F7B0E}"/>
              </a:ext>
            </a:extLst>
          </p:cNvPr>
          <p:cNvCxnSpPr/>
          <p:nvPr/>
        </p:nvCxnSpPr>
        <p:spPr>
          <a:xfrm>
            <a:off x="8447320" y="0"/>
            <a:ext cx="0" cy="68563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47239-D292-7041-95AD-9858E627D179}"/>
              </a:ext>
            </a:extLst>
          </p:cNvPr>
          <p:cNvCxnSpPr/>
          <p:nvPr/>
        </p:nvCxnSpPr>
        <p:spPr>
          <a:xfrm>
            <a:off x="2802235" y="0"/>
            <a:ext cx="0" cy="685637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4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E4C67D24-5669-A143-8D15-D9CAC79FE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" y="774543"/>
            <a:ext cx="9528464" cy="53089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4E4951-BE96-486D-B248-99E1964EB528}"/>
              </a:ext>
            </a:extLst>
          </p:cNvPr>
          <p:cNvSpPr txBox="1"/>
          <p:nvPr/>
        </p:nvSpPr>
        <p:spPr>
          <a:xfrm>
            <a:off x="275719" y="208717"/>
            <a:ext cx="9991518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FI" sz="2400" b="1" dirty="0" err="1">
                <a:solidFill>
                  <a:srgbClr val="10497F"/>
                </a:solidFill>
                <a:latin typeface="Arial  "/>
                <a:ea typeface="Roboto" panose="02000000000000000000" pitchFamily="2" charset="0"/>
              </a:rPr>
              <a:t>Apukysymyksiä</a:t>
            </a:r>
            <a:r>
              <a:rPr lang="en-FI" sz="2400" b="1" dirty="0">
                <a:solidFill>
                  <a:srgbClr val="10497F"/>
                </a:solidFill>
                <a:latin typeface="Arial  "/>
                <a:ea typeface="Roboto" panose="02000000000000000000" pitchFamily="2" charset="0"/>
              </a:rPr>
              <a:t> </a:t>
            </a:r>
            <a:r>
              <a:rPr lang="fi-FI" sz="2400" b="1" dirty="0">
                <a:solidFill>
                  <a:srgbClr val="10497F"/>
                </a:solidFill>
                <a:latin typeface="Arial  "/>
                <a:ea typeface="Roboto" panose="02000000000000000000" pitchFamily="2" charset="0"/>
              </a:rPr>
              <a:t>ja esimerkkejä vaikutusketjun hyödyntämisen tueksi</a:t>
            </a:r>
          </a:p>
        </p:txBody>
      </p:sp>
    </p:spTree>
    <p:extLst>
      <p:ext uri="{BB962C8B-B14F-4D97-AF65-F5344CB8AC3E}">
        <p14:creationId xmlns:p14="http://schemas.microsoft.com/office/powerpoint/2010/main" val="36863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4E4951-BE96-486D-B248-99E1964EB528}"/>
              </a:ext>
            </a:extLst>
          </p:cNvPr>
          <p:cNvSpPr txBox="1"/>
          <p:nvPr/>
        </p:nvSpPr>
        <p:spPr>
          <a:xfrm>
            <a:off x="275719" y="208717"/>
            <a:ext cx="9991518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FI" sz="2400" b="1" dirty="0" err="1">
                <a:solidFill>
                  <a:srgbClr val="10497F"/>
                </a:solidFill>
                <a:latin typeface="Arial  "/>
                <a:ea typeface="Roboto" panose="02000000000000000000" pitchFamily="2" charset="0"/>
              </a:rPr>
              <a:t>Apukysymyksiä</a:t>
            </a:r>
            <a:r>
              <a:rPr lang="en-FI" sz="2400" b="1" dirty="0">
                <a:solidFill>
                  <a:srgbClr val="10497F"/>
                </a:solidFill>
                <a:latin typeface="Arial  "/>
                <a:ea typeface="Roboto" panose="02000000000000000000" pitchFamily="2" charset="0"/>
              </a:rPr>
              <a:t> </a:t>
            </a:r>
            <a:r>
              <a:rPr lang="fi-FI" sz="2400" b="1" dirty="0">
                <a:solidFill>
                  <a:srgbClr val="10497F"/>
                </a:solidFill>
                <a:latin typeface="Arial  "/>
                <a:ea typeface="Roboto" panose="02000000000000000000" pitchFamily="2" charset="0"/>
              </a:rPr>
              <a:t>ja esimerkkejä vaikutusketjun hyödyntämisen tueksi</a:t>
            </a:r>
          </a:p>
        </p:txBody>
      </p:sp>
      <p:pic>
        <p:nvPicPr>
          <p:cNvPr id="8" name="Content Placeholder 7" descr="Calendar&#10;&#10;Description automatically generated">
            <a:extLst>
              <a:ext uri="{FF2B5EF4-FFF2-40B4-BE49-F238E27FC236}">
                <a16:creationId xmlns:a16="http://schemas.microsoft.com/office/drawing/2014/main" id="{7A416C97-7003-9347-9CC7-B06FD8C18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23" y="940377"/>
            <a:ext cx="10329283" cy="4977245"/>
          </a:xfrm>
        </p:spPr>
      </p:pic>
    </p:spTree>
    <p:extLst>
      <p:ext uri="{BB962C8B-B14F-4D97-AF65-F5344CB8AC3E}">
        <p14:creationId xmlns:p14="http://schemas.microsoft.com/office/powerpoint/2010/main" val="26774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Jakakaa osaamistanne ja tietoanne muille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1249820" y="3960619"/>
            <a:ext cx="4901597" cy="749149"/>
          </a:xfrm>
        </p:spPr>
        <p:txBody>
          <a:bodyPr/>
          <a:lstStyle/>
          <a:p>
            <a:r>
              <a:rPr lang="fi-FI" dirty="0"/>
              <a:t>Jaa havaintosi työvälineestä ja sen käytöstä, jotta muut voivat oppia lisää ja löytää uusia yhteistyömahdollisuuksia. Lisää somejulkaisuusi aihetunniste #valtionavustukset </a:t>
            </a:r>
          </a:p>
          <a:p>
            <a:endParaRPr lang="fi-FI" dirty="0"/>
          </a:p>
          <a:p>
            <a:r>
              <a:rPr lang="fi-FI" dirty="0"/>
              <a:t>Kaikki toiminnan suunnittelun työvälineet on julkaistu osoitteessa https://vm.fi/valtionavustustoiminnan-kehittaminen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3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2021 teema">
  <a:themeElements>
    <a:clrScheme name="Valtionavustukset20210507">
      <a:dk1>
        <a:srgbClr val="000000"/>
      </a:dk1>
      <a:lt1>
        <a:srgbClr val="FFFFFF"/>
      </a:lt1>
      <a:dk2>
        <a:srgbClr val="3659BD"/>
      </a:dk2>
      <a:lt2>
        <a:srgbClr val="FFFFFF"/>
      </a:lt2>
      <a:accent1>
        <a:srgbClr val="365ABD"/>
      </a:accent1>
      <a:accent2>
        <a:srgbClr val="73C3C3"/>
      </a:accent2>
      <a:accent3>
        <a:srgbClr val="10497F"/>
      </a:accent3>
      <a:accent4>
        <a:srgbClr val="4187A1"/>
      </a:accent4>
      <a:accent5>
        <a:srgbClr val="243B47"/>
      </a:accent5>
      <a:accent6>
        <a:srgbClr val="A5A5A5"/>
      </a:accent6>
      <a:hlink>
        <a:srgbClr val="0563C1"/>
      </a:hlink>
      <a:folHlink>
        <a:srgbClr val="6E6E6E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altionavustus_PPT_FI_100521_Luonnos.potx" id="{6E0ED140-5782-4558-9CDA-5B67B4FB8508}" vid="{35A70ABE-7D5D-43C1-918C-DB73F864ECD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EA8484F11165429155BB410B020F6F" ma:contentTypeVersion="1" ma:contentTypeDescription="Luo uusi asiakirja." ma:contentTypeScope="" ma:versionID="ef17b6a391cc9fb034ed39266b54ff7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a720671b8ad7b5ca374893aa99fcdfa6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2559FD-EE51-4125-83A9-A66D9E0338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2E82B7-5AB0-44FC-92FC-DEE4BE633CBF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ebb82943-49da-4504-a2f3-a33fb2eb95f1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3B11FC-B602-451D-8219-03B869AB2D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Valtionavustus_PPT_FI_SV</Template>
  <TotalTime>9684</TotalTime>
  <Words>574</Words>
  <Application>Microsoft Office PowerPoint</Application>
  <PresentationFormat>Laajakuva</PresentationFormat>
  <Paragraphs>56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Arial  </vt:lpstr>
      <vt:lpstr>Arial Narrow</vt:lpstr>
      <vt:lpstr>Calibri</vt:lpstr>
      <vt:lpstr>Roboto</vt:lpstr>
      <vt:lpstr>VM2021 teema</vt:lpstr>
      <vt:lpstr>PowerPoint-esitys</vt:lpstr>
      <vt:lpstr>PowerPoint-esitys</vt:lpstr>
      <vt:lpstr>PowerPoint-esitys</vt:lpstr>
      <vt:lpstr>PowerPoint-esitys</vt:lpstr>
      <vt:lpstr>PowerPoint-esitys</vt:lpstr>
      <vt:lpstr>Jakakaa osaamistanne ja tietoanne muille</vt:lpstr>
    </vt:vector>
  </TitlesOfParts>
  <Manager/>
  <Company>Suomen valtion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Raportointistandardit</dc:title>
  <dc:subject/>
  <dc:creator>Irjala Merja (VM)</dc:creator>
  <cp:keywords/>
  <dc:description/>
  <cp:lastModifiedBy>Lehtonen Mikko (VM)</cp:lastModifiedBy>
  <cp:revision>32</cp:revision>
  <dcterms:created xsi:type="dcterms:W3CDTF">2021-05-24T08:00:14Z</dcterms:created>
  <dcterms:modified xsi:type="dcterms:W3CDTF">2022-03-28T10:56:51Z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0x01010001EA8484F11165429155BB410B020F6F</vt:lpwstr>
  </property>
</Properties>
</file>