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80" r:id="rId5"/>
    <p:sldId id="381" r:id="rId6"/>
    <p:sldId id="256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6327" autoAdjust="0"/>
  </p:normalViewPr>
  <p:slideViewPr>
    <p:cSldViewPr snapToGrid="0" showGuides="1">
      <p:cViewPr varScale="1">
        <p:scale>
          <a:sx n="65" d="100"/>
          <a:sy n="65" d="100"/>
        </p:scale>
        <p:origin x="91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28.3.2022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327134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Toiminnan suunnittelu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C52F18C-052C-0F49-96FF-D1E772FF56EB}"/>
              </a:ext>
            </a:extLst>
          </p:cNvPr>
          <p:cNvGrpSpPr/>
          <p:nvPr/>
        </p:nvGrpSpPr>
        <p:grpSpPr>
          <a:xfrm>
            <a:off x="1435358" y="578050"/>
            <a:ext cx="7396631" cy="6103886"/>
            <a:chOff x="1435358" y="578050"/>
            <a:chExt cx="7396631" cy="6103886"/>
          </a:xfrm>
        </p:grpSpPr>
        <p:pic>
          <p:nvPicPr>
            <p:cNvPr id="7" name="Picture 6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CB9C148E-9A55-DB43-8455-C6FEA92F6E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5358" y="578050"/>
              <a:ext cx="7396631" cy="610388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F2A2BC9-910D-3C42-81E1-3165E2C191E2}"/>
                </a:ext>
              </a:extLst>
            </p:cNvPr>
            <p:cNvSpPr txBox="1"/>
            <p:nvPr/>
          </p:nvSpPr>
          <p:spPr>
            <a:xfrm>
              <a:off x="2842699" y="1444337"/>
              <a:ext cx="2352756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974BD25-EB73-0D4E-81FC-AD0F21E22EC3}"/>
                </a:ext>
              </a:extLst>
            </p:cNvPr>
            <p:cNvSpPr txBox="1"/>
            <p:nvPr/>
          </p:nvSpPr>
          <p:spPr>
            <a:xfrm>
              <a:off x="5347651" y="1444337"/>
              <a:ext cx="2352756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8F31DBB-21AB-6F46-9636-078844F33D10}"/>
                </a:ext>
              </a:extLst>
            </p:cNvPr>
            <p:cNvSpPr txBox="1"/>
            <p:nvPr/>
          </p:nvSpPr>
          <p:spPr>
            <a:xfrm>
              <a:off x="2375984" y="2919850"/>
              <a:ext cx="152060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EE293EF-B8FC-E648-952E-F1E82B6D877F}"/>
                </a:ext>
              </a:extLst>
            </p:cNvPr>
            <p:cNvSpPr txBox="1"/>
            <p:nvPr/>
          </p:nvSpPr>
          <p:spPr>
            <a:xfrm>
              <a:off x="2842699" y="5086905"/>
              <a:ext cx="136561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6445EF6-B20E-F84F-95B6-E421DC620AAB}"/>
                </a:ext>
              </a:extLst>
            </p:cNvPr>
            <p:cNvSpPr txBox="1"/>
            <p:nvPr/>
          </p:nvSpPr>
          <p:spPr>
            <a:xfrm>
              <a:off x="2375984" y="3707319"/>
              <a:ext cx="152060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18AF568-B84F-454C-ACC2-1C5DEAA0C5B3}"/>
                </a:ext>
              </a:extLst>
            </p:cNvPr>
            <p:cNvSpPr txBox="1"/>
            <p:nvPr/>
          </p:nvSpPr>
          <p:spPr>
            <a:xfrm>
              <a:off x="6571196" y="2919850"/>
              <a:ext cx="152060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EC12685-1AB7-3043-9B33-6AFFB4F1BE50}"/>
                </a:ext>
              </a:extLst>
            </p:cNvPr>
            <p:cNvSpPr txBox="1"/>
            <p:nvPr/>
          </p:nvSpPr>
          <p:spPr>
            <a:xfrm>
              <a:off x="6571196" y="3707319"/>
              <a:ext cx="152060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9BB1503-8FEB-294F-BA91-B012C14D12A3}"/>
                </a:ext>
              </a:extLst>
            </p:cNvPr>
            <p:cNvSpPr txBox="1"/>
            <p:nvPr/>
          </p:nvSpPr>
          <p:spPr>
            <a:xfrm>
              <a:off x="4019078" y="2919850"/>
              <a:ext cx="1176378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DF19986-5847-3441-841A-E44BA2BD2064}"/>
                </a:ext>
              </a:extLst>
            </p:cNvPr>
            <p:cNvSpPr txBox="1"/>
            <p:nvPr/>
          </p:nvSpPr>
          <p:spPr>
            <a:xfrm>
              <a:off x="5295137" y="2919850"/>
              <a:ext cx="1176378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889D914-771A-414C-949C-5CF10DF1EED1}"/>
                </a:ext>
              </a:extLst>
            </p:cNvPr>
            <p:cNvSpPr txBox="1"/>
            <p:nvPr/>
          </p:nvSpPr>
          <p:spPr>
            <a:xfrm>
              <a:off x="4322777" y="5086905"/>
              <a:ext cx="136561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91908E3-1CF0-F54E-9872-2D159C5A2142}"/>
                </a:ext>
              </a:extLst>
            </p:cNvPr>
            <p:cNvSpPr txBox="1"/>
            <p:nvPr/>
          </p:nvSpPr>
          <p:spPr>
            <a:xfrm>
              <a:off x="5909168" y="4999569"/>
              <a:ext cx="179123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3724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  <a:endParaRPr lang="en-FI" b="1" dirty="0">
              <a:solidFill>
                <a:schemeClr val="tx2"/>
              </a:solidFill>
              <a:latin typeface="Arial  "/>
              <a:ea typeface="Roboto" panose="02000000000000000000" pitchFamily="2" charset="0"/>
            </a:endParaRPr>
          </a:p>
          <a:p>
            <a:pPr algn="l"/>
            <a:endParaRPr lang="en-FI" sz="1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Vaikutusketjuun</a:t>
            </a:r>
            <a:r>
              <a:rPr lang="en-GB" sz="1000" dirty="0"/>
              <a:t> </a:t>
            </a:r>
            <a:r>
              <a:rPr lang="en-GB" sz="1000" dirty="0" err="1"/>
              <a:t>pohjautuva</a:t>
            </a:r>
            <a:r>
              <a:rPr lang="en-GB" sz="1000" dirty="0"/>
              <a:t> </a:t>
            </a:r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jäsentämään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, </a:t>
            </a:r>
            <a:r>
              <a:rPr lang="en-GB" sz="1000" dirty="0" err="1"/>
              <a:t>hankkeen</a:t>
            </a:r>
            <a:r>
              <a:rPr lang="en-GB" sz="1000" dirty="0"/>
              <a:t> tai </a:t>
            </a:r>
            <a:r>
              <a:rPr lang="en-GB" sz="1000" dirty="0" err="1"/>
              <a:t>investoinnin</a:t>
            </a:r>
            <a:r>
              <a:rPr lang="en-GB" sz="1000" dirty="0"/>
              <a:t> </a:t>
            </a:r>
            <a:r>
              <a:rPr lang="en-GB" sz="1000" dirty="0" err="1"/>
              <a:t>suunnittelun</a:t>
            </a:r>
            <a:r>
              <a:rPr lang="en-GB" sz="1000" dirty="0"/>
              <a:t>, </a:t>
            </a:r>
            <a:r>
              <a:rPr lang="en-GB" sz="1000" dirty="0" err="1"/>
              <a:t>seurannan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arvioinnin</a:t>
            </a:r>
            <a:r>
              <a:rPr lang="en-GB" sz="1000" dirty="0"/>
              <a:t> </a:t>
            </a:r>
            <a:r>
              <a:rPr lang="en-GB" sz="1000" dirty="0" err="1"/>
              <a:t>kannalta</a:t>
            </a:r>
            <a:r>
              <a:rPr lang="en-GB" sz="1000" dirty="0"/>
              <a:t> </a:t>
            </a:r>
            <a:r>
              <a:rPr lang="en-GB" sz="1000" dirty="0" err="1"/>
              <a:t>olennaisia</a:t>
            </a:r>
            <a:r>
              <a:rPr lang="en-GB" sz="1000" dirty="0"/>
              <a:t> </a:t>
            </a:r>
            <a:r>
              <a:rPr lang="en-GB" sz="1000" dirty="0" err="1"/>
              <a:t>elementtejä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käytetään</a:t>
            </a:r>
            <a:r>
              <a:rPr lang="en-GB" sz="1000" dirty="0"/>
              <a:t>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verkostomaisen</a:t>
            </a:r>
            <a:r>
              <a:rPr lang="en-GB" sz="1000" dirty="0"/>
              <a:t> </a:t>
            </a:r>
            <a:r>
              <a:rPr lang="en-GB" sz="1000" dirty="0" err="1"/>
              <a:t>yhteistyön</a:t>
            </a:r>
            <a:r>
              <a:rPr lang="en-GB" sz="1000" dirty="0"/>
              <a:t> </a:t>
            </a:r>
            <a:r>
              <a:rPr lang="en-GB" sz="1000" dirty="0" err="1"/>
              <a:t>alkuvaiheessa</a:t>
            </a:r>
            <a:r>
              <a:rPr lang="en-GB" sz="1000" dirty="0"/>
              <a:t> </a:t>
            </a:r>
            <a:r>
              <a:rPr lang="en-GB" sz="1000" dirty="0" err="1"/>
              <a:t>kirkastamaan</a:t>
            </a:r>
            <a:r>
              <a:rPr lang="en-GB" sz="1000" dirty="0"/>
              <a:t> </a:t>
            </a:r>
            <a:r>
              <a:rPr lang="en-GB" sz="1000" dirty="0" err="1"/>
              <a:t>yhteinen</a:t>
            </a:r>
            <a:r>
              <a:rPr lang="en-GB" sz="1000" dirty="0"/>
              <a:t> </a:t>
            </a:r>
            <a:r>
              <a:rPr lang="en-GB" sz="1000" dirty="0" err="1"/>
              <a:t>ymmärrys</a:t>
            </a:r>
            <a:r>
              <a:rPr lang="en-GB" sz="1000" dirty="0"/>
              <a:t> </a:t>
            </a:r>
            <a:r>
              <a:rPr lang="en-GB" sz="1000" dirty="0" err="1"/>
              <a:t>tekemisestä</a:t>
            </a:r>
            <a:r>
              <a:rPr lang="en-GB" sz="1000" dirty="0"/>
              <a:t> </a:t>
            </a:r>
            <a:r>
              <a:rPr lang="en-GB" sz="1000" dirty="0" err="1"/>
              <a:t>ennen</a:t>
            </a:r>
            <a:r>
              <a:rPr lang="en-GB" sz="1000" dirty="0"/>
              <a:t> </a:t>
            </a:r>
            <a:r>
              <a:rPr lang="en-GB" sz="1000" dirty="0" err="1"/>
              <a:t>varsinaisen</a:t>
            </a:r>
            <a:r>
              <a:rPr lang="en-GB" sz="1000" dirty="0"/>
              <a:t> </a:t>
            </a:r>
            <a:r>
              <a:rPr lang="en-GB" sz="1000" dirty="0" err="1"/>
              <a:t>toiminta</a:t>
            </a:r>
            <a:r>
              <a:rPr lang="en-GB" sz="1000" dirty="0"/>
              <a:t>-, </a:t>
            </a:r>
            <a:r>
              <a:rPr lang="en-GB" sz="1000" dirty="0" err="1"/>
              <a:t>hanke</a:t>
            </a:r>
            <a:r>
              <a:rPr lang="en-GB" sz="1000" dirty="0"/>
              <a:t>-, tai </a:t>
            </a:r>
            <a:r>
              <a:rPr lang="en-GB" sz="1000" dirty="0" err="1"/>
              <a:t>projektisuunnitelman</a:t>
            </a:r>
            <a:r>
              <a:rPr lang="en-GB" sz="1000" dirty="0"/>
              <a:t> </a:t>
            </a:r>
            <a:r>
              <a:rPr lang="en-GB" sz="1000" dirty="0" err="1"/>
              <a:t>laadintaa</a:t>
            </a:r>
            <a:r>
              <a:rPr lang="en-GB" sz="1000" dirty="0"/>
              <a:t>. </a:t>
            </a:r>
            <a:r>
              <a:rPr lang="en-GB" sz="1000" dirty="0" err="1"/>
              <a:t>Seuranta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arviointivaiheessa</a:t>
            </a:r>
            <a:r>
              <a:rPr lang="en-GB" sz="1000" dirty="0"/>
              <a:t> </a:t>
            </a:r>
            <a:r>
              <a:rPr lang="en-GB" sz="1000" dirty="0" err="1"/>
              <a:t>toteumaa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verrata</a:t>
            </a:r>
            <a:r>
              <a:rPr lang="en-GB" sz="1000" dirty="0"/>
              <a:t> </a:t>
            </a:r>
            <a:r>
              <a:rPr lang="en-GB" sz="1000" dirty="0" err="1"/>
              <a:t>alkuperäiseen</a:t>
            </a:r>
            <a:r>
              <a:rPr lang="en-GB" sz="1000" dirty="0"/>
              <a:t> </a:t>
            </a:r>
            <a:r>
              <a:rPr lang="en-GB" sz="1000" dirty="0" err="1"/>
              <a:t>suunnitelmaan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raportoida</a:t>
            </a:r>
            <a:r>
              <a:rPr lang="en-GB" sz="1000" dirty="0"/>
              <a:t> </a:t>
            </a:r>
            <a:r>
              <a:rPr lang="en-GB" sz="1000" dirty="0" err="1"/>
              <a:t>mahdolliset</a:t>
            </a:r>
            <a:r>
              <a:rPr lang="en-GB" sz="1000" dirty="0"/>
              <a:t> </a:t>
            </a:r>
            <a:r>
              <a:rPr lang="en-GB" sz="1000" dirty="0" err="1"/>
              <a:t>poikkeamat</a:t>
            </a:r>
            <a:r>
              <a:rPr lang="en-GB" sz="1000" dirty="0"/>
              <a:t>.</a:t>
            </a:r>
          </a:p>
          <a:p>
            <a:endParaRPr lang="en-GB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215443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 ​</a:t>
            </a:r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Voitte</a:t>
            </a:r>
            <a:r>
              <a:rPr lang="en-GB" sz="1000" dirty="0"/>
              <a:t> </a:t>
            </a:r>
            <a:r>
              <a:rPr lang="en-GB" sz="1000" dirty="0" err="1"/>
              <a:t>ottaa</a:t>
            </a:r>
            <a:r>
              <a:rPr lang="en-GB" sz="1000" dirty="0"/>
              <a:t> </a:t>
            </a:r>
            <a:r>
              <a:rPr lang="en-GB" sz="1000" dirty="0" err="1"/>
              <a:t>avuksenne</a:t>
            </a:r>
            <a:r>
              <a:rPr lang="en-GB" sz="1000" dirty="0"/>
              <a:t>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ohjeen</a:t>
            </a:r>
            <a:r>
              <a:rPr lang="en-GB" sz="1000" dirty="0"/>
              <a:t>. </a:t>
            </a:r>
            <a:r>
              <a:rPr lang="en-GB" sz="1000" dirty="0" err="1"/>
              <a:t>Lähtekää</a:t>
            </a:r>
            <a:r>
              <a:rPr lang="en-GB" sz="1000" dirty="0"/>
              <a:t> </a:t>
            </a:r>
            <a:r>
              <a:rPr lang="en-GB" sz="1000" dirty="0" err="1"/>
              <a:t>liikkeelle</a:t>
            </a:r>
            <a:r>
              <a:rPr lang="en-GB" sz="1000" dirty="0"/>
              <a:t> </a:t>
            </a:r>
            <a:r>
              <a:rPr lang="en-GB" sz="1000" dirty="0" err="1"/>
              <a:t>toiminnalla</a:t>
            </a:r>
            <a:r>
              <a:rPr lang="en-GB" sz="1000" dirty="0"/>
              <a:t> </a:t>
            </a:r>
            <a:r>
              <a:rPr lang="en-GB" sz="1000" dirty="0" err="1"/>
              <a:t>tavoiteltavista</a:t>
            </a:r>
            <a:r>
              <a:rPr lang="en-GB" sz="1000" dirty="0"/>
              <a:t> </a:t>
            </a:r>
            <a:r>
              <a:rPr lang="en-GB" sz="1000" dirty="0" err="1"/>
              <a:t>muutoksista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vaikutuksista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edetkää</a:t>
            </a:r>
            <a:r>
              <a:rPr lang="en-GB" sz="1000" dirty="0"/>
              <a:t> </a:t>
            </a:r>
            <a:r>
              <a:rPr lang="en-GB" sz="1000" dirty="0" err="1"/>
              <a:t>siitä</a:t>
            </a:r>
            <a:r>
              <a:rPr lang="en-GB" sz="1000" dirty="0"/>
              <a:t> </a:t>
            </a:r>
            <a:r>
              <a:rPr lang="en-GB" sz="1000" dirty="0" err="1"/>
              <a:t>alkua</a:t>
            </a:r>
            <a:r>
              <a:rPr lang="en-GB" sz="1000" dirty="0"/>
              <a:t> </a:t>
            </a:r>
            <a:r>
              <a:rPr lang="en-GB" sz="1000" dirty="0" err="1"/>
              <a:t>kohti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suunnitellen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Jos </a:t>
            </a:r>
            <a:r>
              <a:rPr lang="en-GB" sz="1000" dirty="0" err="1"/>
              <a:t>verkostossa</a:t>
            </a:r>
            <a:r>
              <a:rPr lang="en-GB" sz="1000" dirty="0"/>
              <a:t> on </a:t>
            </a:r>
            <a:r>
              <a:rPr lang="en-GB" sz="1000" dirty="0" err="1"/>
              <a:t>useita</a:t>
            </a:r>
            <a:r>
              <a:rPr lang="en-GB" sz="1000" dirty="0"/>
              <a:t> </a:t>
            </a:r>
            <a:r>
              <a:rPr lang="en-GB" sz="1000" dirty="0" err="1"/>
              <a:t>kumppaneita</a:t>
            </a:r>
            <a:r>
              <a:rPr lang="en-GB" sz="1000" dirty="0"/>
              <a:t> ja </a:t>
            </a:r>
            <a:r>
              <a:rPr lang="en-GB" sz="1000" dirty="0" err="1"/>
              <a:t>jokaisella</a:t>
            </a:r>
            <a:r>
              <a:rPr lang="en-GB" sz="1000" dirty="0"/>
              <a:t> on </a:t>
            </a:r>
            <a:r>
              <a:rPr lang="en-GB" sz="1000" dirty="0" err="1"/>
              <a:t>ennestään</a:t>
            </a:r>
            <a:r>
              <a:rPr lang="en-GB" sz="1000" dirty="0"/>
              <a:t> </a:t>
            </a:r>
            <a:r>
              <a:rPr lang="en-GB" sz="1000" dirty="0" err="1"/>
              <a:t>omia</a:t>
            </a:r>
            <a:r>
              <a:rPr lang="en-GB" sz="1000" dirty="0"/>
              <a:t> </a:t>
            </a:r>
            <a:r>
              <a:rPr lang="en-GB" sz="1000" dirty="0" err="1"/>
              <a:t>ajatuksia</a:t>
            </a:r>
            <a:r>
              <a:rPr lang="en-GB" sz="1000" dirty="0"/>
              <a:t> </a:t>
            </a:r>
            <a:r>
              <a:rPr lang="en-GB" sz="1000" dirty="0" err="1"/>
              <a:t>tarvittavasta</a:t>
            </a:r>
            <a:r>
              <a:rPr lang="en-GB" sz="1000" dirty="0"/>
              <a:t> </a:t>
            </a:r>
            <a:r>
              <a:rPr lang="en-GB" sz="1000" dirty="0" err="1"/>
              <a:t>toiminnasta</a:t>
            </a:r>
            <a:r>
              <a:rPr lang="en-GB" sz="1000" dirty="0"/>
              <a:t>, </a:t>
            </a:r>
            <a:r>
              <a:rPr lang="en-GB" sz="1000" dirty="0" err="1"/>
              <a:t>voitte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kehikkona</a:t>
            </a:r>
            <a:r>
              <a:rPr lang="en-GB" sz="1000" dirty="0"/>
              <a:t>, </a:t>
            </a:r>
            <a:r>
              <a:rPr lang="en-GB" sz="1000" dirty="0" err="1"/>
              <a:t>johon</a:t>
            </a:r>
            <a:r>
              <a:rPr lang="en-GB" sz="1000" dirty="0"/>
              <a:t> </a:t>
            </a:r>
            <a:r>
              <a:rPr lang="en-GB" sz="1000" dirty="0" err="1"/>
              <a:t>kukin</a:t>
            </a:r>
            <a:r>
              <a:rPr lang="en-GB" sz="1000" dirty="0"/>
              <a:t> </a:t>
            </a:r>
            <a:r>
              <a:rPr lang="en-GB" sz="1000" dirty="0" err="1"/>
              <a:t>kumppani</a:t>
            </a:r>
            <a:r>
              <a:rPr lang="en-GB" sz="1000" dirty="0"/>
              <a:t> </a:t>
            </a:r>
            <a:r>
              <a:rPr lang="en-GB" sz="1000" dirty="0" err="1"/>
              <a:t>täydentää</a:t>
            </a:r>
            <a:r>
              <a:rPr lang="en-GB" sz="1000" dirty="0"/>
              <a:t> </a:t>
            </a:r>
            <a:r>
              <a:rPr lang="en-GB" sz="1000" dirty="0" err="1"/>
              <a:t>omat</a:t>
            </a:r>
            <a:r>
              <a:rPr lang="en-GB" sz="1000" dirty="0"/>
              <a:t> </a:t>
            </a:r>
            <a:r>
              <a:rPr lang="en-GB" sz="1000" dirty="0" err="1"/>
              <a:t>ajatuksensa</a:t>
            </a:r>
            <a:r>
              <a:rPr lang="en-GB" sz="1000" dirty="0"/>
              <a:t> </a:t>
            </a:r>
            <a:r>
              <a:rPr lang="en-GB" sz="1000" dirty="0" err="1"/>
              <a:t>yhteisen</a:t>
            </a:r>
            <a:r>
              <a:rPr lang="en-GB" sz="1000" dirty="0"/>
              <a:t> </a:t>
            </a:r>
            <a:r>
              <a:rPr lang="en-GB" sz="1000" dirty="0" err="1"/>
              <a:t>keskustelun</a:t>
            </a:r>
            <a:r>
              <a:rPr lang="en-GB" sz="1000" dirty="0"/>
              <a:t> </a:t>
            </a:r>
            <a:r>
              <a:rPr lang="en-GB" sz="1000" dirty="0" err="1"/>
              <a:t>pohjaksi</a:t>
            </a:r>
            <a:r>
              <a:rPr lang="en-GB" sz="1000" dirty="0"/>
              <a:t>. </a:t>
            </a:r>
            <a:r>
              <a:rPr lang="en-GB" sz="1000" dirty="0" err="1"/>
              <a:t>Tekemiset</a:t>
            </a:r>
            <a:r>
              <a:rPr lang="en-GB" sz="1000" dirty="0"/>
              <a:t> </a:t>
            </a:r>
            <a:r>
              <a:rPr lang="en-GB" sz="1000" dirty="0" err="1"/>
              <a:t>voivat</a:t>
            </a:r>
            <a:r>
              <a:rPr lang="en-GB" sz="1000" dirty="0"/>
              <a:t> </a:t>
            </a:r>
            <a:r>
              <a:rPr lang="en-GB" sz="1000" dirty="0" err="1"/>
              <a:t>muodostaa</a:t>
            </a:r>
            <a:r>
              <a:rPr lang="en-GB" sz="1000" dirty="0"/>
              <a:t> </a:t>
            </a:r>
            <a:r>
              <a:rPr lang="en-GB" sz="1000" dirty="0" err="1"/>
              <a:t>yhden</a:t>
            </a:r>
            <a:r>
              <a:rPr lang="en-GB" sz="1000" dirty="0"/>
              <a:t> tai </a:t>
            </a:r>
            <a:r>
              <a:rPr lang="en-GB" sz="1000" dirty="0" err="1"/>
              <a:t>useampia</a:t>
            </a:r>
            <a:r>
              <a:rPr lang="en-GB" sz="1000" dirty="0"/>
              <a:t> </a:t>
            </a:r>
            <a:r>
              <a:rPr lang="en-GB" sz="1000" dirty="0" err="1"/>
              <a:t>vaikutusketjuja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Jos </a:t>
            </a:r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otetaan</a:t>
            </a:r>
            <a:r>
              <a:rPr lang="en-GB" sz="1000" dirty="0"/>
              <a:t> </a:t>
            </a:r>
            <a:r>
              <a:rPr lang="en-GB" sz="1000" dirty="0" err="1"/>
              <a:t>käyttöön</a:t>
            </a:r>
            <a:r>
              <a:rPr lang="en-GB" sz="1000" dirty="0"/>
              <a:t> </a:t>
            </a:r>
            <a:r>
              <a:rPr lang="en-GB" sz="1000" dirty="0" err="1"/>
              <a:t>vasta</a:t>
            </a:r>
            <a:r>
              <a:rPr lang="en-GB" sz="1000" dirty="0"/>
              <a:t> </a:t>
            </a:r>
            <a:r>
              <a:rPr lang="en-GB" sz="1000" dirty="0" err="1"/>
              <a:t>arviointivaiheessa</a:t>
            </a:r>
            <a:r>
              <a:rPr lang="en-GB" sz="1000" dirty="0"/>
              <a:t>, </a:t>
            </a:r>
            <a:r>
              <a:rPr lang="en-GB" sz="1000" dirty="0" err="1"/>
              <a:t>sitä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kehikkona</a:t>
            </a:r>
            <a:r>
              <a:rPr lang="en-GB" sz="1000" dirty="0"/>
              <a:t>, </a:t>
            </a:r>
            <a:r>
              <a:rPr lang="en-GB" sz="1000" dirty="0" err="1"/>
              <a:t>jonka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jäsennetään</a:t>
            </a:r>
            <a:r>
              <a:rPr lang="en-GB" sz="1000" dirty="0"/>
              <a:t> </a:t>
            </a:r>
            <a:r>
              <a:rPr lang="en-GB" sz="1000" dirty="0" err="1"/>
              <a:t>toteutunutta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raportointia</a:t>
            </a:r>
            <a:r>
              <a:rPr lang="en-GB" sz="1000" dirty="0"/>
              <a:t> </a:t>
            </a:r>
            <a:r>
              <a:rPr lang="en-GB" sz="1000" dirty="0" err="1"/>
              <a:t>varten</a:t>
            </a:r>
            <a:r>
              <a:rPr lang="en-GB" sz="1000" dirty="0"/>
              <a:t>.</a:t>
            </a:r>
          </a:p>
          <a:p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38472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endParaRPr lang="en-GB" sz="1000" b="1" dirty="0"/>
          </a:p>
          <a:p>
            <a:endParaRPr lang="en-GB" sz="1000" dirty="0"/>
          </a:p>
          <a:p>
            <a:r>
              <a:rPr lang="en-GB" sz="1000" dirty="0" err="1"/>
              <a:t>Välilliset</a:t>
            </a:r>
            <a:r>
              <a:rPr lang="en-GB" sz="1000" dirty="0"/>
              <a:t> </a:t>
            </a:r>
            <a:r>
              <a:rPr lang="en-GB" sz="1000" dirty="0" err="1"/>
              <a:t>vaikutukset</a:t>
            </a:r>
            <a:r>
              <a:rPr lang="en-GB" sz="1000" dirty="0"/>
              <a:t>, </a:t>
            </a:r>
            <a:r>
              <a:rPr lang="en-GB" sz="1000" dirty="0" err="1"/>
              <a:t>välittömät</a:t>
            </a:r>
            <a:r>
              <a:rPr lang="en-GB" sz="1000" dirty="0"/>
              <a:t> </a:t>
            </a:r>
            <a:r>
              <a:rPr lang="en-GB" sz="1000" dirty="0" err="1"/>
              <a:t>vaikutukset</a:t>
            </a:r>
            <a:r>
              <a:rPr lang="en-GB" sz="1000" dirty="0"/>
              <a:t>, </a:t>
            </a:r>
            <a:r>
              <a:rPr lang="en-GB" sz="1000" dirty="0" err="1"/>
              <a:t>välittömät</a:t>
            </a:r>
            <a:r>
              <a:rPr lang="en-GB" sz="1000" dirty="0"/>
              <a:t> </a:t>
            </a:r>
            <a:r>
              <a:rPr lang="en-GB" sz="1000" dirty="0" err="1"/>
              <a:t>tulokset</a:t>
            </a:r>
            <a:r>
              <a:rPr lang="en-GB" sz="1000" dirty="0"/>
              <a:t>, </a:t>
            </a:r>
            <a:r>
              <a:rPr lang="en-GB" sz="1000" dirty="0" err="1"/>
              <a:t>tuotokset</a:t>
            </a:r>
            <a:r>
              <a:rPr lang="en-GB" sz="1000" dirty="0"/>
              <a:t>, </a:t>
            </a:r>
            <a:r>
              <a:rPr lang="en-GB" sz="1000" dirty="0" err="1"/>
              <a:t>toiminta</a:t>
            </a:r>
            <a:r>
              <a:rPr lang="en-GB" sz="1000" dirty="0"/>
              <a:t>, </a:t>
            </a:r>
            <a:r>
              <a:rPr lang="en-GB" sz="1000" dirty="0" err="1"/>
              <a:t>resurssit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mittarit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yleensä</a:t>
            </a:r>
            <a:r>
              <a:rPr lang="en-GB" sz="1000" dirty="0"/>
              <a:t> </a:t>
            </a:r>
            <a:r>
              <a:rPr lang="en-GB" sz="1000" dirty="0" err="1"/>
              <a:t>tavoitekohtaisia</a:t>
            </a:r>
            <a:r>
              <a:rPr lang="en-GB" sz="1000" dirty="0"/>
              <a:t>.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toisen</a:t>
            </a:r>
            <a:r>
              <a:rPr lang="en-GB" sz="1000" dirty="0"/>
              <a:t> </a:t>
            </a:r>
            <a:r>
              <a:rPr lang="en-GB" sz="1000" dirty="0" err="1"/>
              <a:t>asteen</a:t>
            </a:r>
            <a:r>
              <a:rPr lang="en-GB" sz="1000" dirty="0"/>
              <a:t> </a:t>
            </a:r>
            <a:r>
              <a:rPr lang="en-GB" sz="1000" dirty="0" err="1"/>
              <a:t>koulutuksesta</a:t>
            </a:r>
            <a:r>
              <a:rPr lang="en-GB" sz="1000" dirty="0"/>
              <a:t> </a:t>
            </a:r>
            <a:r>
              <a:rPr lang="en-GB" sz="1000" dirty="0" err="1"/>
              <a:t>putoavien</a:t>
            </a:r>
            <a:r>
              <a:rPr lang="en-GB" sz="1000" dirty="0"/>
              <a:t> </a:t>
            </a:r>
            <a:r>
              <a:rPr lang="en-GB" sz="1000" dirty="0" err="1"/>
              <a:t>nuorten</a:t>
            </a:r>
            <a:r>
              <a:rPr lang="en-GB" sz="1000" dirty="0"/>
              <a:t> </a:t>
            </a:r>
            <a:r>
              <a:rPr lang="en-GB" sz="1000" dirty="0" err="1"/>
              <a:t>määrän</a:t>
            </a:r>
            <a:r>
              <a:rPr lang="en-GB" sz="1000" dirty="0"/>
              <a:t> </a:t>
            </a:r>
            <a:r>
              <a:rPr lang="en-GB" sz="1000" dirty="0" err="1"/>
              <a:t>vähentämiseen</a:t>
            </a:r>
            <a:r>
              <a:rPr lang="en-GB" sz="1000" dirty="0"/>
              <a:t> </a:t>
            </a:r>
            <a:r>
              <a:rPr lang="en-GB" sz="1000" dirty="0" err="1"/>
              <a:t>voisi</a:t>
            </a:r>
            <a:r>
              <a:rPr lang="en-GB" sz="1000" dirty="0"/>
              <a:t> </a:t>
            </a:r>
            <a:r>
              <a:rPr lang="en-GB" sz="1000" dirty="0" err="1"/>
              <a:t>liittyä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ammattihenkilöiden</a:t>
            </a:r>
            <a:r>
              <a:rPr lang="en-GB" sz="1000" dirty="0"/>
              <a:t> </a:t>
            </a:r>
            <a:r>
              <a:rPr lang="en-GB" sz="1000" dirty="0" err="1"/>
              <a:t>tukemiseen</a:t>
            </a:r>
            <a:r>
              <a:rPr lang="en-GB" sz="1000" dirty="0"/>
              <a:t> </a:t>
            </a:r>
            <a:r>
              <a:rPr lang="en-GB" sz="1000" dirty="0" err="1"/>
              <a:t>liittyvä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</a:t>
            </a:r>
            <a:r>
              <a:rPr lang="en-GB" sz="1000" dirty="0" err="1"/>
              <a:t>että</a:t>
            </a:r>
            <a:r>
              <a:rPr lang="en-GB" sz="1000" dirty="0"/>
              <a:t> </a:t>
            </a:r>
            <a:r>
              <a:rPr lang="en-GB" sz="1000" dirty="0" err="1"/>
              <a:t>nuorten</a:t>
            </a:r>
            <a:r>
              <a:rPr lang="en-GB" sz="1000" dirty="0"/>
              <a:t> </a:t>
            </a:r>
            <a:r>
              <a:rPr lang="en-GB" sz="1000" dirty="0" err="1"/>
              <a:t>tukemiseen</a:t>
            </a:r>
            <a:r>
              <a:rPr lang="en-GB" sz="1000" dirty="0"/>
              <a:t> </a:t>
            </a:r>
            <a:r>
              <a:rPr lang="en-GB" sz="1000" dirty="0" err="1"/>
              <a:t>liittyvä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. </a:t>
            </a:r>
            <a:r>
              <a:rPr lang="en-GB" sz="1000" dirty="0" err="1"/>
              <a:t>Nämä</a:t>
            </a:r>
            <a:r>
              <a:rPr lang="en-GB" sz="1000" dirty="0"/>
              <a:t> </a:t>
            </a:r>
            <a:r>
              <a:rPr lang="en-GB" sz="1000" dirty="0" err="1"/>
              <a:t>eroavat</a:t>
            </a:r>
            <a:r>
              <a:rPr lang="en-GB" sz="1000" dirty="0"/>
              <a:t> </a:t>
            </a:r>
            <a:r>
              <a:rPr lang="en-GB" sz="1000" dirty="0" err="1"/>
              <a:t>vaikutusketjuiltaan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 err="1"/>
              <a:t>Työkalun</a:t>
            </a:r>
            <a:r>
              <a:rPr lang="en-GB" sz="1000" b="1" dirty="0"/>
              <a:t> </a:t>
            </a:r>
            <a:r>
              <a:rPr lang="en-GB" sz="1000" b="1" dirty="0" err="1"/>
              <a:t>vahvuudet</a:t>
            </a:r>
            <a:r>
              <a:rPr lang="en-GB" sz="1000" b="1" dirty="0"/>
              <a:t> </a:t>
            </a:r>
            <a:r>
              <a:rPr lang="en-GB" sz="1000" b="1" dirty="0" err="1"/>
              <a:t>ja</a:t>
            </a:r>
            <a:r>
              <a:rPr lang="en-GB" sz="1000" b="1" dirty="0"/>
              <a:t> </a:t>
            </a:r>
            <a:r>
              <a:rPr lang="en-GB" sz="1000" b="1" dirty="0" err="1"/>
              <a:t>heikkoudet</a:t>
            </a:r>
            <a:r>
              <a:rPr lang="en-GB" sz="1000" b="1" dirty="0"/>
              <a:t> ​</a:t>
            </a:r>
          </a:p>
          <a:p>
            <a:endParaRPr lang="en-GB" sz="1000" dirty="0"/>
          </a:p>
          <a:p>
            <a:r>
              <a:rPr lang="en-GB" sz="1000" dirty="0" err="1"/>
              <a:t>Toimintaan</a:t>
            </a:r>
            <a:r>
              <a:rPr lang="en-GB" sz="1000" dirty="0"/>
              <a:t>, </a:t>
            </a:r>
            <a:r>
              <a:rPr lang="en-GB" sz="1000" dirty="0" err="1"/>
              <a:t>hankkeisiin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investointeihin</a:t>
            </a:r>
            <a:r>
              <a:rPr lang="en-GB" sz="1000" dirty="0"/>
              <a:t> </a:t>
            </a:r>
            <a:r>
              <a:rPr lang="en-GB" sz="1000" dirty="0" err="1"/>
              <a:t>liittyy</a:t>
            </a:r>
            <a:r>
              <a:rPr lang="en-GB" sz="1000" dirty="0"/>
              <a:t> </a:t>
            </a:r>
            <a:r>
              <a:rPr lang="en-GB" sz="1000" dirty="0" err="1"/>
              <a:t>monenlaisia</a:t>
            </a:r>
            <a:r>
              <a:rPr lang="en-GB" sz="1000" dirty="0"/>
              <a:t> </a:t>
            </a:r>
            <a:r>
              <a:rPr lang="en-GB" sz="1000" dirty="0" err="1"/>
              <a:t>tahtotiloja</a:t>
            </a:r>
            <a:r>
              <a:rPr lang="en-GB" sz="1000" dirty="0"/>
              <a:t>, </a:t>
            </a:r>
            <a:r>
              <a:rPr lang="en-GB" sz="1000" dirty="0" err="1"/>
              <a:t>joita</a:t>
            </a:r>
            <a:r>
              <a:rPr lang="en-GB" sz="1000" dirty="0"/>
              <a:t> </a:t>
            </a:r>
            <a:r>
              <a:rPr lang="en-GB" sz="1000" dirty="0" err="1"/>
              <a:t>kutsutaan</a:t>
            </a:r>
            <a:r>
              <a:rPr lang="en-GB" sz="1000" dirty="0"/>
              <a:t>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päämääriksi</a:t>
            </a:r>
            <a:r>
              <a:rPr lang="en-GB" sz="1000" dirty="0"/>
              <a:t>, </a:t>
            </a:r>
            <a:r>
              <a:rPr lang="en-GB" sz="1000" dirty="0" err="1"/>
              <a:t>tavoitteiksi</a:t>
            </a:r>
            <a:r>
              <a:rPr lang="en-GB" sz="1000" dirty="0"/>
              <a:t> tai </a:t>
            </a:r>
            <a:r>
              <a:rPr lang="en-GB" sz="1000" dirty="0" err="1"/>
              <a:t>tarkoituksiksi</a:t>
            </a:r>
            <a:r>
              <a:rPr lang="en-GB" sz="1000" dirty="0"/>
              <a:t>. </a:t>
            </a:r>
            <a:r>
              <a:rPr lang="en-GB" sz="1000" dirty="0" err="1"/>
              <a:t>Usein</a:t>
            </a:r>
            <a:r>
              <a:rPr lang="en-GB" sz="1000" dirty="0"/>
              <a:t> </a:t>
            </a:r>
            <a:r>
              <a:rPr lang="en-GB" sz="1000" dirty="0" err="1"/>
              <a:t>työtä</a:t>
            </a:r>
            <a:r>
              <a:rPr lang="en-GB" sz="1000" dirty="0"/>
              <a:t> </a:t>
            </a:r>
            <a:r>
              <a:rPr lang="en-GB" sz="1000" dirty="0" err="1"/>
              <a:t>tehdään</a:t>
            </a:r>
            <a:r>
              <a:rPr lang="en-GB" sz="1000" dirty="0"/>
              <a:t> </a:t>
            </a:r>
            <a:r>
              <a:rPr lang="en-GB" sz="1000" dirty="0" err="1"/>
              <a:t>kovassa</a:t>
            </a:r>
            <a:r>
              <a:rPr lang="en-GB" sz="1000" dirty="0"/>
              <a:t> </a:t>
            </a:r>
            <a:r>
              <a:rPr lang="en-GB" sz="1000" dirty="0" err="1"/>
              <a:t>aikataulupaineessa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kaikkien</a:t>
            </a:r>
            <a:r>
              <a:rPr lang="en-GB" sz="1000" dirty="0"/>
              <a:t> </a:t>
            </a:r>
            <a:r>
              <a:rPr lang="en-GB" sz="1000" dirty="0" err="1"/>
              <a:t>mukana</a:t>
            </a:r>
            <a:r>
              <a:rPr lang="en-GB" sz="1000" dirty="0"/>
              <a:t> </a:t>
            </a:r>
            <a:r>
              <a:rPr lang="en-GB" sz="1000" dirty="0" err="1"/>
              <a:t>olevien</a:t>
            </a:r>
            <a:r>
              <a:rPr lang="en-GB" sz="1000" dirty="0"/>
              <a:t> </a:t>
            </a:r>
            <a:r>
              <a:rPr lang="en-GB" sz="1000" dirty="0" err="1"/>
              <a:t>toimijoiden</a:t>
            </a:r>
            <a:r>
              <a:rPr lang="en-GB" sz="1000" dirty="0"/>
              <a:t> </a:t>
            </a:r>
            <a:r>
              <a:rPr lang="en-GB" sz="1000" dirty="0" err="1"/>
              <a:t>näkemykset</a:t>
            </a:r>
            <a:r>
              <a:rPr lang="en-GB" sz="1000" dirty="0"/>
              <a:t> on </a:t>
            </a:r>
            <a:r>
              <a:rPr lang="en-GB" sz="1000" dirty="0" err="1"/>
              <a:t>vaikeaa</a:t>
            </a:r>
            <a:r>
              <a:rPr lang="en-GB" sz="1000" dirty="0"/>
              <a:t> </a:t>
            </a:r>
            <a:r>
              <a:rPr lang="en-GB" sz="1000" dirty="0" err="1"/>
              <a:t>huomioida</a:t>
            </a:r>
            <a:r>
              <a:rPr lang="en-GB" sz="1000" dirty="0"/>
              <a:t> </a:t>
            </a:r>
            <a:r>
              <a:rPr lang="en-GB" sz="1000" dirty="0" err="1"/>
              <a:t>lopullisessa</a:t>
            </a:r>
            <a:r>
              <a:rPr lang="en-GB" sz="1000" dirty="0"/>
              <a:t> </a:t>
            </a:r>
            <a:r>
              <a:rPr lang="en-GB" sz="1000" dirty="0" err="1"/>
              <a:t>suunnitelmassa</a:t>
            </a:r>
            <a:r>
              <a:rPr lang="en-GB" sz="1000" dirty="0"/>
              <a:t>. </a:t>
            </a:r>
            <a:r>
              <a:rPr lang="en-GB" sz="1000" dirty="0" err="1"/>
              <a:t>Myös</a:t>
            </a:r>
            <a:r>
              <a:rPr lang="en-GB" sz="1000" dirty="0"/>
              <a:t> </a:t>
            </a:r>
            <a:r>
              <a:rPr lang="en-GB" sz="1000" dirty="0" err="1"/>
              <a:t>raportointi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olla </a:t>
            </a:r>
            <a:r>
              <a:rPr lang="en-GB" sz="1000" dirty="0" err="1"/>
              <a:t>työlästä</a:t>
            </a:r>
            <a:r>
              <a:rPr lang="en-GB" sz="1000" dirty="0"/>
              <a:t>, </a:t>
            </a:r>
            <a:r>
              <a:rPr lang="en-GB" sz="1000" dirty="0" err="1"/>
              <a:t>jos</a:t>
            </a:r>
            <a:r>
              <a:rPr lang="en-GB" sz="1000" dirty="0"/>
              <a:t> </a:t>
            </a:r>
            <a:r>
              <a:rPr lang="en-GB" sz="1000" dirty="0" err="1"/>
              <a:t>tavoitetta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ole </a:t>
            </a:r>
            <a:r>
              <a:rPr lang="en-GB" sz="1000" dirty="0" err="1"/>
              <a:t>alun</a:t>
            </a:r>
            <a:r>
              <a:rPr lang="en-GB" sz="1000" dirty="0"/>
              <a:t> </a:t>
            </a:r>
            <a:r>
              <a:rPr lang="en-GB" sz="1000" dirty="0" err="1"/>
              <a:t>perin</a:t>
            </a:r>
            <a:r>
              <a:rPr lang="en-GB" sz="1000" dirty="0"/>
              <a:t> </a:t>
            </a:r>
            <a:r>
              <a:rPr lang="en-GB" sz="1000" dirty="0" err="1"/>
              <a:t>kuvattu</a:t>
            </a:r>
            <a:r>
              <a:rPr lang="en-GB" sz="1000" dirty="0"/>
              <a:t> </a:t>
            </a:r>
            <a:r>
              <a:rPr lang="en-GB" sz="1000" dirty="0" err="1"/>
              <a:t>yhteisesti</a:t>
            </a:r>
            <a:r>
              <a:rPr lang="en-GB" sz="1000" dirty="0"/>
              <a:t> </a:t>
            </a:r>
            <a:r>
              <a:rPr lang="en-GB" sz="1000" dirty="0" err="1"/>
              <a:t>ymmärrettävällä</a:t>
            </a:r>
            <a:r>
              <a:rPr lang="en-GB" sz="1000" dirty="0"/>
              <a:t> </a:t>
            </a:r>
            <a:r>
              <a:rPr lang="en-GB" sz="1000" dirty="0" err="1"/>
              <a:t>tavalla</a:t>
            </a:r>
            <a:r>
              <a:rPr lang="en-GB" sz="1000" dirty="0"/>
              <a:t>. </a:t>
            </a:r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tuo</a:t>
            </a:r>
            <a:r>
              <a:rPr lang="en-GB" sz="1000" dirty="0"/>
              <a:t> </a:t>
            </a:r>
            <a:r>
              <a:rPr lang="en-GB" sz="1000" dirty="0" err="1"/>
              <a:t>yhteisen</a:t>
            </a:r>
            <a:r>
              <a:rPr lang="en-GB" sz="1000" dirty="0"/>
              <a:t> </a:t>
            </a:r>
            <a:r>
              <a:rPr lang="en-GB" sz="1000" dirty="0" err="1"/>
              <a:t>jäsennyksen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käsitteet</a:t>
            </a:r>
            <a:r>
              <a:rPr lang="en-GB" sz="1000" dirty="0"/>
              <a:t>, </a:t>
            </a:r>
            <a:r>
              <a:rPr lang="en-GB" sz="1000" dirty="0" err="1"/>
              <a:t>joiden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keskustella</a:t>
            </a:r>
            <a:r>
              <a:rPr lang="en-GB" sz="1000" dirty="0"/>
              <a:t> </a:t>
            </a:r>
            <a:r>
              <a:rPr lang="en-GB" sz="1000" dirty="0" err="1"/>
              <a:t>toiminnasta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sen</a:t>
            </a:r>
            <a:r>
              <a:rPr lang="en-GB" sz="1000" dirty="0"/>
              <a:t> </a:t>
            </a:r>
            <a:r>
              <a:rPr lang="en-GB" sz="1000" dirty="0" err="1"/>
              <a:t>vaikutuksista</a:t>
            </a:r>
            <a:r>
              <a:rPr lang="en-GB" sz="1000" dirty="0"/>
              <a:t>.</a:t>
            </a:r>
          </a:p>
          <a:p>
            <a:r>
              <a:rPr lang="en-GB" sz="1000" dirty="0"/>
              <a:t>.</a:t>
            </a:r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Jakakaa osaamistanne ja tietoanne muille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1249820" y="3960619"/>
            <a:ext cx="4901597" cy="749149"/>
          </a:xfrm>
        </p:spPr>
        <p:txBody>
          <a:bodyPr/>
          <a:lstStyle/>
          <a:p>
            <a:r>
              <a:rPr lang="fi-FI" dirty="0"/>
              <a:t>Jaa havaintosi työvälineestä ja sen käytöstä, jotta muut voivat oppia lisää ja löytää uusia yhteistyömahdollisuuksia. Lisää somejulkaisuusi aihetunniste #valtionavustukset </a:t>
            </a:r>
          </a:p>
          <a:p>
            <a:endParaRPr lang="fi-FI" dirty="0"/>
          </a:p>
          <a:p>
            <a:r>
              <a:rPr lang="fi-FI" dirty="0"/>
              <a:t>Kaikki toiminnan suunnittelun työvälineet on julkaistu osoitteessa https://vm.fi/valtionavustustoiminnan-kehittaminen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7357930"/>
      </p:ext>
    </p:extLst>
  </p:cSld>
  <p:clrMapOvr>
    <a:masterClrMapping/>
  </p:clrMapOvr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2559FD-EE51-4125-83A9-A66D9E033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2E82B7-5AB0-44FC-92FC-DEE4BE633CBF}">
  <ds:schemaRefs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ebb82943-49da-4504-a2f3-a33fb2eb95f1"/>
  </ds:schemaRefs>
</ds:datastoreItem>
</file>

<file path=customXml/itemProps3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9684</TotalTime>
  <Words>326</Words>
  <Application>Microsoft Office PowerPoint</Application>
  <PresentationFormat>Laajakuva</PresentationFormat>
  <Paragraphs>40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  <vt:lpstr>Jakakaa osaamistanne ja tietoanne muille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30</cp:revision>
  <dcterms:created xsi:type="dcterms:W3CDTF">2021-05-24T08:00:14Z</dcterms:created>
  <dcterms:modified xsi:type="dcterms:W3CDTF">2022-03-28T10:43:08Z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