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380" r:id="rId5"/>
    <p:sldId id="381" r:id="rId6"/>
    <p:sldId id="256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97F"/>
    <a:srgbClr val="EEE46C"/>
    <a:srgbClr val="FD9F82"/>
    <a:srgbClr val="73C4C3"/>
    <a:srgbClr val="FDF9BA"/>
    <a:srgbClr val="014983"/>
    <a:srgbClr val="365ABD"/>
    <a:srgbClr val="4A6BC4"/>
    <a:srgbClr val="1B365D"/>
    <a:srgbClr val="479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31" autoAdjust="0"/>
    <p:restoredTop sz="96327" autoAdjust="0"/>
  </p:normalViewPr>
  <p:slideViewPr>
    <p:cSldViewPr snapToGrid="0" showGuides="1">
      <p:cViewPr varScale="1">
        <p:scale>
          <a:sx n="65" d="100"/>
          <a:sy n="65" d="100"/>
        </p:scale>
        <p:origin x="912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C1038-75B3-4690-9F04-308CA5B8CA49}" type="datetimeFigureOut">
              <a:rPr lang="fi-FI" smtClean="0"/>
              <a:t>28.3.2022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86448-0962-443A-A7A6-40140D0BD5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427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30475" y="1330960"/>
            <a:ext cx="6661368" cy="2394057"/>
          </a:xfrm>
        </p:spPr>
        <p:txBody>
          <a:bodyPr anchor="t"/>
          <a:lstStyle>
            <a:lvl1pPr algn="l">
              <a:defRPr sz="4400">
                <a:solidFill>
                  <a:srgbClr val="365ABD"/>
                </a:solidFill>
              </a:defRPr>
            </a:lvl1pPr>
          </a:lstStyle>
          <a:p>
            <a:r>
              <a:rPr lang="fi-FI" dirty="0"/>
              <a:t>Esityksen aloitussivu, </a:t>
            </a:r>
            <a:br>
              <a:rPr lang="fi-FI" dirty="0"/>
            </a:br>
            <a:r>
              <a:rPr lang="fi-FI" dirty="0"/>
              <a:t>tumma sininen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30475" y="3830320"/>
            <a:ext cx="6756057" cy="1158239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rgbClr val="365AB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 </a:t>
            </a:r>
            <a:br>
              <a:rPr lang="fi-FI" dirty="0"/>
            </a:br>
            <a:r>
              <a:rPr lang="fi-FI" dirty="0" err="1"/>
              <a:t>pp.kk.vvvv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/>
              <a:t>Tilaisuuden nimi </a:t>
            </a:r>
          </a:p>
        </p:txBody>
      </p:sp>
      <p:pic>
        <p:nvPicPr>
          <p:cNvPr id="11" name="Picture 10" descr="Valtionavustukset-logo ja Valtiovarainministeriön logo">
            <a:extLst>
              <a:ext uri="{FF2B5EF4-FFF2-40B4-BE49-F238E27FC236}">
                <a16:creationId xmlns:a16="http://schemas.microsoft.com/office/drawing/2014/main" id="{D0CB654D-7984-114E-A93D-BE1CEDF70137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5" y="5447990"/>
            <a:ext cx="5436911" cy="5907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3B3D72-56D0-B042-8634-E70D57402D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9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B1B475-3CC8-AC4E-8B7A-0F43D04C49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710" y="0"/>
            <a:ext cx="64194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1401767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Kuvan paikkamerkki 19">
            <a:extLst>
              <a:ext uri="{FF2B5EF4-FFF2-40B4-BE49-F238E27FC236}">
                <a16:creationId xmlns:a16="http://schemas.microsoft.com/office/drawing/2014/main" id="{807245D8-5FCC-154F-9C88-1267F340BD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8072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15F941-B7C0-48FA-BC12-7B7C22682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7CD8110F-CCB3-4F2C-A24C-583951140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DD1E9F2C-6E23-43A9-A7DE-626D34CE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5371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D59BAD-0669-42AB-9904-BB6AA446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F973901-92EE-424C-B835-C2D00C6C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31573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2">
            <a:extLst>
              <a:ext uri="{FF2B5EF4-FFF2-40B4-BE49-F238E27FC236}">
                <a16:creationId xmlns:a16="http://schemas.microsoft.com/office/drawing/2014/main" id="{A7FA30B3-66F4-4B0B-A706-DB7790BAA2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249820" y="2135019"/>
            <a:ext cx="4455881" cy="1572384"/>
          </a:xfrm>
        </p:spPr>
        <p:txBody>
          <a:bodyPr anchor="b" anchorCtr="0"/>
          <a:lstStyle>
            <a:lvl1pPr>
              <a:defRPr sz="3700">
                <a:solidFill>
                  <a:srgbClr val="365ABD"/>
                </a:solidFill>
              </a:defRPr>
            </a:lvl1pPr>
          </a:lstStyle>
          <a:p>
            <a:r>
              <a:rPr lang="fi-FI" noProof="0"/>
              <a:t>Lisää tähän kiitosteksti tai lopetuskehoitus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C91B202D-FB5A-4250-8735-81C439C51C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49821" y="3960619"/>
            <a:ext cx="2236510" cy="74914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365ABD"/>
                </a:solidFill>
              </a:defRPr>
            </a:lvl1pPr>
          </a:lstStyle>
          <a:p>
            <a:pPr lvl="0"/>
            <a:r>
              <a:rPr lang="fi-FI" noProof="0" dirty="0"/>
              <a:t>etunimi.sukunimi@vm.fi </a:t>
            </a:r>
            <a:r>
              <a:rPr lang="fi-FI" noProof="0" dirty="0" err="1"/>
              <a:t>Loremipsum</a:t>
            </a:r>
            <a:r>
              <a:rPr lang="fi-FI" noProof="0" dirty="0"/>
              <a:t> </a:t>
            </a:r>
            <a:r>
              <a:rPr lang="fi-FI" noProof="0" dirty="0" err="1"/>
              <a:t>dolores</a:t>
            </a:r>
            <a:r>
              <a:rPr lang="fi-FI" noProof="0" dirty="0"/>
              <a:t> </a:t>
            </a:r>
            <a:r>
              <a:rPr lang="fi-FI" noProof="0" dirty="0" err="1"/>
              <a:t>sitamet</a:t>
            </a:r>
            <a:r>
              <a:rPr lang="fi-FI" noProof="0" dirty="0"/>
              <a:t> vm.fi</a:t>
            </a:r>
          </a:p>
        </p:txBody>
      </p:sp>
      <p:pic>
        <p:nvPicPr>
          <p:cNvPr id="12" name="Picture 11" descr="Valtionavustukset-logo ja Valtiovarainministeriön logo">
            <a:extLst>
              <a:ext uri="{FF2B5EF4-FFF2-40B4-BE49-F238E27FC236}">
                <a16:creationId xmlns:a16="http://schemas.microsoft.com/office/drawing/2014/main" id="{C206EBE7-A046-2948-A624-EB4B1D9994A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5" y="5447990"/>
            <a:ext cx="5436911" cy="59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98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yksipalstainen. </a:t>
            </a:r>
            <a:br>
              <a:rPr lang="fi-FI" dirty="0"/>
            </a:br>
            <a:r>
              <a:rPr lang="fi-FI" dirty="0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7F5A965-5012-417E-A4D7-9CB8DE3A3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9E0DD3D-67FB-4C7B-917A-622EAB8FF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025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t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 väliotsikolla.</a:t>
            </a: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0904BD93-F0C4-4A6C-9010-5804694C71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1050" y="1758315"/>
            <a:ext cx="10571163" cy="446549"/>
          </a:xfrm>
        </p:spPr>
        <p:txBody>
          <a:bodyPr/>
          <a:lstStyle>
            <a:lvl1pPr marL="0" indent="0">
              <a:buNone/>
              <a:defRPr b="1"/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Väliotsikko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2285999"/>
            <a:ext cx="10571480" cy="3724761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ADF7489-4677-49C3-A1B0-538615DB37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CDDDB65-8BD7-43F3-A41C-27411B8405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4977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kaksipalstainen. </a:t>
            </a:r>
            <a:br>
              <a:rPr lang="fi-FI" dirty="0"/>
            </a:br>
            <a:r>
              <a:rPr lang="fi-FI" dirty="0"/>
              <a:t>Otsikon pituus korkeintaan kaksi riviä.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1764323"/>
            <a:ext cx="5156538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1764323"/>
            <a:ext cx="5187462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972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noProof="0"/>
              <a:t>Tekstisivu, vertailu. </a:t>
            </a:r>
            <a:br>
              <a:rPr lang="fi-FI" noProof="0"/>
            </a:br>
            <a:r>
              <a:rPr lang="fi-FI" noProof="0"/>
              <a:t>Otsikon pituus korkeintaan kaksi riviä.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CC5AFB07-741E-400C-B07F-CFAD1C24366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81201" y="1764323"/>
            <a:ext cx="515653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Pieni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2235200"/>
            <a:ext cx="5156538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FE13A6AE-0F0A-413E-AE09-F64745829C8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764323"/>
            <a:ext cx="518318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Pieni 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2235200"/>
            <a:ext cx="5187462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noProof="0"/>
              <a:t>Aihe/otsikkoteksti Arial Regular lorem ipsum dolores</a:t>
            </a:r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20362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Grafiikkasivu, kuva ja tekstitiivistelmä vierekkäin.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6164822" cy="4248000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8" name="Tekstin paikkamerkki 22">
            <a:extLst>
              <a:ext uri="{FF2B5EF4-FFF2-40B4-BE49-F238E27FC236}">
                <a16:creationId xmlns:a16="http://schemas.microsoft.com/office/drawing/2014/main" id="{3031A60E-285E-4799-8337-B7C931123A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6518" y="1959997"/>
            <a:ext cx="4286106" cy="3802327"/>
          </a:xfrm>
        </p:spPr>
        <p:txBody>
          <a:bodyPr/>
          <a:lstStyle>
            <a:lvl1pPr marL="269875" indent="-269875">
              <a:lnSpc>
                <a:spcPct val="95000"/>
              </a:lnSpc>
              <a:defRPr sz="1900"/>
            </a:lvl1pPr>
          </a:lstStyle>
          <a:p>
            <a:pPr lvl="0"/>
            <a:r>
              <a:rPr lang="fi-FI" noProof="0"/>
              <a:t>Muokkaa tekstin perustyylejä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CD9B7E4D-B77A-4CF1-B584-356F4C4B32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9B664EFA-778C-4D9B-A7A3-46CB8D5370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47030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tekstillinen kuva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B81EDF6-8ECD-224A-A7A3-477D7752FC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6" y="0"/>
            <a:ext cx="189622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ABBC65-D7BB-9C48-9311-CCA8908B2F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673" y="0"/>
            <a:ext cx="3914326" cy="6858000"/>
          </a:xfrm>
          <a:prstGeom prst="rect">
            <a:avLst/>
          </a:prstGeom>
        </p:spPr>
      </p:pic>
      <p:sp>
        <p:nvSpPr>
          <p:cNvPr id="15" name="Kuvan paikkamerkki 19">
            <a:extLst>
              <a:ext uri="{FF2B5EF4-FFF2-40B4-BE49-F238E27FC236}">
                <a16:creationId xmlns:a16="http://schemas.microsoft.com/office/drawing/2014/main" id="{CB86BB3D-8CAD-2D44-86E5-3122E19C1B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77331" y="-7495"/>
            <a:ext cx="3914671" cy="68729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522024 w 3953729"/>
              <a:gd name="connsiteY0" fmla="*/ 0 h 6858000"/>
              <a:gd name="connsiteX1" fmla="*/ 3953729 w 3953729"/>
              <a:gd name="connsiteY1" fmla="*/ 0 h 6858000"/>
              <a:gd name="connsiteX2" fmla="*/ 3953729 w 3953729"/>
              <a:gd name="connsiteY2" fmla="*/ 6858000 h 6858000"/>
              <a:gd name="connsiteX3" fmla="*/ 1548850 w 3953729"/>
              <a:gd name="connsiteY3" fmla="*/ 6858000 h 6858000"/>
              <a:gd name="connsiteX4" fmla="*/ 61426 w 3953729"/>
              <a:gd name="connsiteY4" fmla="*/ 3412897 h 6858000"/>
              <a:gd name="connsiteX5" fmla="*/ 522024 w 3953729"/>
              <a:gd name="connsiteY5" fmla="*/ 0 h 6858000"/>
              <a:gd name="connsiteX0" fmla="*/ 479938 w 3911643"/>
              <a:gd name="connsiteY0" fmla="*/ 0 h 6858000"/>
              <a:gd name="connsiteX1" fmla="*/ 3911643 w 3911643"/>
              <a:gd name="connsiteY1" fmla="*/ 0 h 6858000"/>
              <a:gd name="connsiteX2" fmla="*/ 3911643 w 3911643"/>
              <a:gd name="connsiteY2" fmla="*/ 6858000 h 6858000"/>
              <a:gd name="connsiteX3" fmla="*/ 1506764 w 3911643"/>
              <a:gd name="connsiteY3" fmla="*/ 6858000 h 6858000"/>
              <a:gd name="connsiteX4" fmla="*/ 19340 w 3911643"/>
              <a:gd name="connsiteY4" fmla="*/ 3412897 h 6858000"/>
              <a:gd name="connsiteX5" fmla="*/ 479938 w 3911643"/>
              <a:gd name="connsiteY5" fmla="*/ 0 h 6858000"/>
              <a:gd name="connsiteX0" fmla="*/ 801309 w 3910726"/>
              <a:gd name="connsiteY0" fmla="*/ 0 h 6865495"/>
              <a:gd name="connsiteX1" fmla="*/ 3910726 w 3910726"/>
              <a:gd name="connsiteY1" fmla="*/ 7495 h 6865495"/>
              <a:gd name="connsiteX2" fmla="*/ 3910726 w 3910726"/>
              <a:gd name="connsiteY2" fmla="*/ 6865495 h 6865495"/>
              <a:gd name="connsiteX3" fmla="*/ 1505847 w 3910726"/>
              <a:gd name="connsiteY3" fmla="*/ 6865495 h 6865495"/>
              <a:gd name="connsiteX4" fmla="*/ 18423 w 3910726"/>
              <a:gd name="connsiteY4" fmla="*/ 3420392 h 6865495"/>
              <a:gd name="connsiteX5" fmla="*/ 801309 w 3910726"/>
              <a:gd name="connsiteY5" fmla="*/ 0 h 6865495"/>
              <a:gd name="connsiteX0" fmla="*/ 805433 w 3914850"/>
              <a:gd name="connsiteY0" fmla="*/ 0 h 6865495"/>
              <a:gd name="connsiteX1" fmla="*/ 3914850 w 3914850"/>
              <a:gd name="connsiteY1" fmla="*/ 7495 h 6865495"/>
              <a:gd name="connsiteX2" fmla="*/ 3914850 w 3914850"/>
              <a:gd name="connsiteY2" fmla="*/ 6865495 h 6865495"/>
              <a:gd name="connsiteX3" fmla="*/ 1509971 w 3914850"/>
              <a:gd name="connsiteY3" fmla="*/ 6865495 h 6865495"/>
              <a:gd name="connsiteX4" fmla="*/ 22547 w 3914850"/>
              <a:gd name="connsiteY4" fmla="*/ 3420392 h 6865495"/>
              <a:gd name="connsiteX5" fmla="*/ 805433 w 3914850"/>
              <a:gd name="connsiteY5" fmla="*/ 0 h 6865495"/>
              <a:gd name="connsiteX0" fmla="*/ 799075 w 3908492"/>
              <a:gd name="connsiteY0" fmla="*/ 0 h 6865495"/>
              <a:gd name="connsiteX1" fmla="*/ 3908492 w 3908492"/>
              <a:gd name="connsiteY1" fmla="*/ 7495 h 6865495"/>
              <a:gd name="connsiteX2" fmla="*/ 3908492 w 3908492"/>
              <a:gd name="connsiteY2" fmla="*/ 6865495 h 6865495"/>
              <a:gd name="connsiteX3" fmla="*/ 1503613 w 3908492"/>
              <a:gd name="connsiteY3" fmla="*/ 6865495 h 6865495"/>
              <a:gd name="connsiteX4" fmla="*/ 16189 w 3908492"/>
              <a:gd name="connsiteY4" fmla="*/ 3420392 h 6865495"/>
              <a:gd name="connsiteX5" fmla="*/ 799075 w 3908492"/>
              <a:gd name="connsiteY5" fmla="*/ 0 h 6865495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19540 w 3928957"/>
              <a:gd name="connsiteY0" fmla="*/ 0 h 6872990"/>
              <a:gd name="connsiteX1" fmla="*/ 3928957 w 3928957"/>
              <a:gd name="connsiteY1" fmla="*/ 7495 h 6872990"/>
              <a:gd name="connsiteX2" fmla="*/ 3928957 w 3928957"/>
              <a:gd name="connsiteY2" fmla="*/ 6865495 h 6872990"/>
              <a:gd name="connsiteX3" fmla="*/ 1569049 w 3928957"/>
              <a:gd name="connsiteY3" fmla="*/ 6872990 h 6872990"/>
              <a:gd name="connsiteX4" fmla="*/ 36654 w 3928957"/>
              <a:gd name="connsiteY4" fmla="*/ 3420392 h 6872990"/>
              <a:gd name="connsiteX5" fmla="*/ 819540 w 3928957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7561 w 3916978"/>
              <a:gd name="connsiteY0" fmla="*/ 0 h 6872990"/>
              <a:gd name="connsiteX1" fmla="*/ 3916978 w 3916978"/>
              <a:gd name="connsiteY1" fmla="*/ 7495 h 6872990"/>
              <a:gd name="connsiteX2" fmla="*/ 3916978 w 3916978"/>
              <a:gd name="connsiteY2" fmla="*/ 6865495 h 6872990"/>
              <a:gd name="connsiteX3" fmla="*/ 1557070 w 3916978"/>
              <a:gd name="connsiteY3" fmla="*/ 6872990 h 6872990"/>
              <a:gd name="connsiteX4" fmla="*/ 24675 w 3916978"/>
              <a:gd name="connsiteY4" fmla="*/ 3420392 h 6872990"/>
              <a:gd name="connsiteX5" fmla="*/ 807561 w 3916978"/>
              <a:gd name="connsiteY5" fmla="*/ 0 h 6872990"/>
              <a:gd name="connsiteX0" fmla="*/ 805254 w 3914671"/>
              <a:gd name="connsiteY0" fmla="*/ 0 h 6872990"/>
              <a:gd name="connsiteX1" fmla="*/ 3914671 w 3914671"/>
              <a:gd name="connsiteY1" fmla="*/ 7495 h 6872990"/>
              <a:gd name="connsiteX2" fmla="*/ 3914671 w 3914671"/>
              <a:gd name="connsiteY2" fmla="*/ 6865495 h 6872990"/>
              <a:gd name="connsiteX3" fmla="*/ 1554763 w 3914671"/>
              <a:gd name="connsiteY3" fmla="*/ 6872990 h 6872990"/>
              <a:gd name="connsiteX4" fmla="*/ 22368 w 3914671"/>
              <a:gd name="connsiteY4" fmla="*/ 3420392 h 6872990"/>
              <a:gd name="connsiteX5" fmla="*/ 805254 w 3914671"/>
              <a:gd name="connsiteY5" fmla="*/ 0 h 6872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4671" h="6872990">
                <a:moveTo>
                  <a:pt x="805254" y="0"/>
                </a:moveTo>
                <a:lnTo>
                  <a:pt x="3914671" y="7495"/>
                </a:lnTo>
                <a:lnTo>
                  <a:pt x="3914671" y="6865495"/>
                </a:lnTo>
                <a:lnTo>
                  <a:pt x="1554763" y="6872990"/>
                </a:lnTo>
                <a:cubicBezTo>
                  <a:pt x="782734" y="6044234"/>
                  <a:pt x="154781" y="4880683"/>
                  <a:pt x="22368" y="3420392"/>
                </a:cubicBezTo>
                <a:cubicBezTo>
                  <a:pt x="-110045" y="1960101"/>
                  <a:pt x="370449" y="874994"/>
                  <a:pt x="805254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2320" y="306000"/>
            <a:ext cx="502564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Tekstisivu kuvalla, </a:t>
            </a:r>
            <a:br>
              <a:rPr lang="fi-FI" dirty="0"/>
            </a:br>
            <a:r>
              <a:rPr lang="fi-FI" dirty="0"/>
              <a:t>lyhyt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5025648" cy="4248000"/>
          </a:xfrm>
        </p:spPr>
        <p:txBody>
          <a:bodyPr/>
          <a:lstStyle>
            <a:lvl1pPr marL="269875" indent="-269875">
              <a:defRPr sz="2200"/>
            </a:lvl1pPr>
            <a:lvl2pPr marL="625475" indent="-265113">
              <a:defRPr/>
            </a:lvl2pPr>
            <a:lvl3pPr marL="715962" indent="0">
              <a:buNone/>
              <a:defRPr/>
            </a:lvl3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9700E9CE-DAC8-4704-A149-43A60B27A8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22E9968-6017-4856-A4C4-E7595C39E8B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509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2">
            <a:extLst>
              <a:ext uri="{FF2B5EF4-FFF2-40B4-BE49-F238E27FC236}">
                <a16:creationId xmlns:a16="http://schemas.microsoft.com/office/drawing/2014/main" id="{AC8CADDB-7043-4642-9EE7-FA93D57B9C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2526981"/>
          </a:xfrm>
        </p:spPr>
        <p:txBody>
          <a:bodyPr anchor="t" anchorCtr="0"/>
          <a:lstStyle>
            <a:lvl1pPr>
              <a:defRPr sz="4100">
                <a:solidFill>
                  <a:srgbClr val="365ABD"/>
                </a:solidFill>
              </a:defRPr>
            </a:lvl1pPr>
          </a:lstStyle>
          <a:p>
            <a:r>
              <a:rPr lang="fi-FI" dirty="0"/>
              <a:t>Väliotsikkosivu </a:t>
            </a:r>
            <a:br>
              <a:rPr lang="fi-FI" dirty="0"/>
            </a:br>
            <a:r>
              <a:rPr lang="fi-FI" dirty="0"/>
              <a:t>esityksen </a:t>
            </a:r>
            <a:br>
              <a:rPr lang="fi-FI" dirty="0"/>
            </a:br>
            <a:r>
              <a:rPr lang="fi-FI" dirty="0"/>
              <a:t>jäsentämiseen, </a:t>
            </a:r>
            <a:br>
              <a:rPr lang="fi-FI" dirty="0"/>
            </a:br>
            <a:r>
              <a:rPr lang="fi-FI" dirty="0"/>
              <a:t>4 riviä lyhyellä tekstillä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365ABD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365ABD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96998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22F13C0-668F-A342-8D32-7C7455F547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6" y="0"/>
            <a:ext cx="1896221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1401767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Kuvan paikkamerkki 19">
            <a:extLst>
              <a:ext uri="{FF2B5EF4-FFF2-40B4-BE49-F238E27FC236}">
                <a16:creationId xmlns:a16="http://schemas.microsoft.com/office/drawing/2014/main" id="{6891AEFD-D522-004F-B2DD-4BAFFA712C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77331" y="-7495"/>
            <a:ext cx="3914671" cy="68729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522024 w 3953729"/>
              <a:gd name="connsiteY0" fmla="*/ 0 h 6858000"/>
              <a:gd name="connsiteX1" fmla="*/ 3953729 w 3953729"/>
              <a:gd name="connsiteY1" fmla="*/ 0 h 6858000"/>
              <a:gd name="connsiteX2" fmla="*/ 3953729 w 3953729"/>
              <a:gd name="connsiteY2" fmla="*/ 6858000 h 6858000"/>
              <a:gd name="connsiteX3" fmla="*/ 1548850 w 3953729"/>
              <a:gd name="connsiteY3" fmla="*/ 6858000 h 6858000"/>
              <a:gd name="connsiteX4" fmla="*/ 61426 w 3953729"/>
              <a:gd name="connsiteY4" fmla="*/ 3412897 h 6858000"/>
              <a:gd name="connsiteX5" fmla="*/ 522024 w 3953729"/>
              <a:gd name="connsiteY5" fmla="*/ 0 h 6858000"/>
              <a:gd name="connsiteX0" fmla="*/ 479938 w 3911643"/>
              <a:gd name="connsiteY0" fmla="*/ 0 h 6858000"/>
              <a:gd name="connsiteX1" fmla="*/ 3911643 w 3911643"/>
              <a:gd name="connsiteY1" fmla="*/ 0 h 6858000"/>
              <a:gd name="connsiteX2" fmla="*/ 3911643 w 3911643"/>
              <a:gd name="connsiteY2" fmla="*/ 6858000 h 6858000"/>
              <a:gd name="connsiteX3" fmla="*/ 1506764 w 3911643"/>
              <a:gd name="connsiteY3" fmla="*/ 6858000 h 6858000"/>
              <a:gd name="connsiteX4" fmla="*/ 19340 w 3911643"/>
              <a:gd name="connsiteY4" fmla="*/ 3412897 h 6858000"/>
              <a:gd name="connsiteX5" fmla="*/ 479938 w 3911643"/>
              <a:gd name="connsiteY5" fmla="*/ 0 h 6858000"/>
              <a:gd name="connsiteX0" fmla="*/ 801309 w 3910726"/>
              <a:gd name="connsiteY0" fmla="*/ 0 h 6865495"/>
              <a:gd name="connsiteX1" fmla="*/ 3910726 w 3910726"/>
              <a:gd name="connsiteY1" fmla="*/ 7495 h 6865495"/>
              <a:gd name="connsiteX2" fmla="*/ 3910726 w 3910726"/>
              <a:gd name="connsiteY2" fmla="*/ 6865495 h 6865495"/>
              <a:gd name="connsiteX3" fmla="*/ 1505847 w 3910726"/>
              <a:gd name="connsiteY3" fmla="*/ 6865495 h 6865495"/>
              <a:gd name="connsiteX4" fmla="*/ 18423 w 3910726"/>
              <a:gd name="connsiteY4" fmla="*/ 3420392 h 6865495"/>
              <a:gd name="connsiteX5" fmla="*/ 801309 w 3910726"/>
              <a:gd name="connsiteY5" fmla="*/ 0 h 6865495"/>
              <a:gd name="connsiteX0" fmla="*/ 805433 w 3914850"/>
              <a:gd name="connsiteY0" fmla="*/ 0 h 6865495"/>
              <a:gd name="connsiteX1" fmla="*/ 3914850 w 3914850"/>
              <a:gd name="connsiteY1" fmla="*/ 7495 h 6865495"/>
              <a:gd name="connsiteX2" fmla="*/ 3914850 w 3914850"/>
              <a:gd name="connsiteY2" fmla="*/ 6865495 h 6865495"/>
              <a:gd name="connsiteX3" fmla="*/ 1509971 w 3914850"/>
              <a:gd name="connsiteY3" fmla="*/ 6865495 h 6865495"/>
              <a:gd name="connsiteX4" fmla="*/ 22547 w 3914850"/>
              <a:gd name="connsiteY4" fmla="*/ 3420392 h 6865495"/>
              <a:gd name="connsiteX5" fmla="*/ 805433 w 3914850"/>
              <a:gd name="connsiteY5" fmla="*/ 0 h 6865495"/>
              <a:gd name="connsiteX0" fmla="*/ 799075 w 3908492"/>
              <a:gd name="connsiteY0" fmla="*/ 0 h 6865495"/>
              <a:gd name="connsiteX1" fmla="*/ 3908492 w 3908492"/>
              <a:gd name="connsiteY1" fmla="*/ 7495 h 6865495"/>
              <a:gd name="connsiteX2" fmla="*/ 3908492 w 3908492"/>
              <a:gd name="connsiteY2" fmla="*/ 6865495 h 6865495"/>
              <a:gd name="connsiteX3" fmla="*/ 1503613 w 3908492"/>
              <a:gd name="connsiteY3" fmla="*/ 6865495 h 6865495"/>
              <a:gd name="connsiteX4" fmla="*/ 16189 w 3908492"/>
              <a:gd name="connsiteY4" fmla="*/ 3420392 h 6865495"/>
              <a:gd name="connsiteX5" fmla="*/ 799075 w 3908492"/>
              <a:gd name="connsiteY5" fmla="*/ 0 h 6865495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19540 w 3928957"/>
              <a:gd name="connsiteY0" fmla="*/ 0 h 6872990"/>
              <a:gd name="connsiteX1" fmla="*/ 3928957 w 3928957"/>
              <a:gd name="connsiteY1" fmla="*/ 7495 h 6872990"/>
              <a:gd name="connsiteX2" fmla="*/ 3928957 w 3928957"/>
              <a:gd name="connsiteY2" fmla="*/ 6865495 h 6872990"/>
              <a:gd name="connsiteX3" fmla="*/ 1569049 w 3928957"/>
              <a:gd name="connsiteY3" fmla="*/ 6872990 h 6872990"/>
              <a:gd name="connsiteX4" fmla="*/ 36654 w 3928957"/>
              <a:gd name="connsiteY4" fmla="*/ 3420392 h 6872990"/>
              <a:gd name="connsiteX5" fmla="*/ 819540 w 3928957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7561 w 3916978"/>
              <a:gd name="connsiteY0" fmla="*/ 0 h 6872990"/>
              <a:gd name="connsiteX1" fmla="*/ 3916978 w 3916978"/>
              <a:gd name="connsiteY1" fmla="*/ 7495 h 6872990"/>
              <a:gd name="connsiteX2" fmla="*/ 3916978 w 3916978"/>
              <a:gd name="connsiteY2" fmla="*/ 6865495 h 6872990"/>
              <a:gd name="connsiteX3" fmla="*/ 1557070 w 3916978"/>
              <a:gd name="connsiteY3" fmla="*/ 6872990 h 6872990"/>
              <a:gd name="connsiteX4" fmla="*/ 24675 w 3916978"/>
              <a:gd name="connsiteY4" fmla="*/ 3420392 h 6872990"/>
              <a:gd name="connsiteX5" fmla="*/ 807561 w 3916978"/>
              <a:gd name="connsiteY5" fmla="*/ 0 h 6872990"/>
              <a:gd name="connsiteX0" fmla="*/ 805254 w 3914671"/>
              <a:gd name="connsiteY0" fmla="*/ 0 h 6872990"/>
              <a:gd name="connsiteX1" fmla="*/ 3914671 w 3914671"/>
              <a:gd name="connsiteY1" fmla="*/ 7495 h 6872990"/>
              <a:gd name="connsiteX2" fmla="*/ 3914671 w 3914671"/>
              <a:gd name="connsiteY2" fmla="*/ 6865495 h 6872990"/>
              <a:gd name="connsiteX3" fmla="*/ 1554763 w 3914671"/>
              <a:gd name="connsiteY3" fmla="*/ 6872990 h 6872990"/>
              <a:gd name="connsiteX4" fmla="*/ 22368 w 3914671"/>
              <a:gd name="connsiteY4" fmla="*/ 3420392 h 6872990"/>
              <a:gd name="connsiteX5" fmla="*/ 805254 w 3914671"/>
              <a:gd name="connsiteY5" fmla="*/ 0 h 6872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4671" h="6872990">
                <a:moveTo>
                  <a:pt x="805254" y="0"/>
                </a:moveTo>
                <a:lnTo>
                  <a:pt x="3914671" y="7495"/>
                </a:lnTo>
                <a:lnTo>
                  <a:pt x="3914671" y="6865495"/>
                </a:lnTo>
                <a:lnTo>
                  <a:pt x="1554763" y="6872990"/>
                </a:lnTo>
                <a:cubicBezTo>
                  <a:pt x="782734" y="6044234"/>
                  <a:pt x="154781" y="4880683"/>
                  <a:pt x="22368" y="3420392"/>
                </a:cubicBezTo>
                <a:cubicBezTo>
                  <a:pt x="-110045" y="1960101"/>
                  <a:pt x="370449" y="874994"/>
                  <a:pt x="805254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5261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B813CEF-66CE-41A6-9589-6FF5AB74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20" y="306000"/>
            <a:ext cx="1057148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D603C59-5B66-4F64-93F3-1F4DFBEE6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320" y="1762761"/>
            <a:ext cx="10571480" cy="424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D131FDA-8F15-4702-ABF9-690082056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44920" y="6453336"/>
            <a:ext cx="1009328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fi-FI" noProof="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B6AA8B-3D61-4AA5-84FF-FE178AE4F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8400" y="6453336"/>
            <a:ext cx="411480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84F219-5BCC-4F1C-B213-2C1F4342B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0" y="6453336"/>
            <a:ext cx="36688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23A43D-89D0-0245-AA87-46484D47A2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35" y="6310439"/>
            <a:ext cx="2829911" cy="30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1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650" r:id="rId2"/>
    <p:sldLayoutId id="2147483677" r:id="rId3"/>
    <p:sldLayoutId id="2147483652" r:id="rId4"/>
    <p:sldLayoutId id="2147483678" r:id="rId5"/>
    <p:sldLayoutId id="2147483681" r:id="rId6"/>
    <p:sldLayoutId id="2147483679" r:id="rId7"/>
    <p:sldLayoutId id="2147483741" r:id="rId8"/>
    <p:sldLayoutId id="2147483673" r:id="rId9"/>
    <p:sldLayoutId id="2147483742" r:id="rId10"/>
    <p:sldLayoutId id="2147483654" r:id="rId11"/>
    <p:sldLayoutId id="2147483655" r:id="rId12"/>
    <p:sldLayoutId id="2147483682" r:id="rId13"/>
  </p:sldLayoutIdLst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5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275" indent="-3619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875" indent="-355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Box 120">
            <a:extLst>
              <a:ext uri="{FF2B5EF4-FFF2-40B4-BE49-F238E27FC236}">
                <a16:creationId xmlns:a16="http://schemas.microsoft.com/office/drawing/2014/main" id="{E6BB0D34-EE01-8F4A-AF68-3F632AD7ED27}"/>
              </a:ext>
            </a:extLst>
          </p:cNvPr>
          <p:cNvSpPr txBox="1"/>
          <p:nvPr/>
        </p:nvSpPr>
        <p:spPr>
          <a:xfrm>
            <a:off x="275719" y="208718"/>
            <a:ext cx="327134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FI" sz="2400" b="1" dirty="0">
                <a:solidFill>
                  <a:srgbClr val="10497F"/>
                </a:solidFill>
                <a:latin typeface="Arial  "/>
                <a:ea typeface="Roboto" panose="02000000000000000000" pitchFamily="2" charset="0"/>
              </a:rPr>
              <a:t>Toiminnan suunnittelu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C52F18C-052C-0F49-96FF-D1E772FF56EB}"/>
              </a:ext>
            </a:extLst>
          </p:cNvPr>
          <p:cNvGrpSpPr/>
          <p:nvPr/>
        </p:nvGrpSpPr>
        <p:grpSpPr>
          <a:xfrm>
            <a:off x="1435358" y="578050"/>
            <a:ext cx="7396631" cy="6103886"/>
            <a:chOff x="1435358" y="578050"/>
            <a:chExt cx="7396631" cy="6103886"/>
          </a:xfrm>
        </p:grpSpPr>
        <p:pic>
          <p:nvPicPr>
            <p:cNvPr id="7" name="Picture 6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CB9C148E-9A55-DB43-8455-C6FEA92F6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5358" y="578050"/>
              <a:ext cx="7396631" cy="610388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F2A2BC9-910D-3C42-81E1-3165E2C191E2}"/>
                </a:ext>
              </a:extLst>
            </p:cNvPr>
            <p:cNvSpPr txBox="1"/>
            <p:nvPr/>
          </p:nvSpPr>
          <p:spPr>
            <a:xfrm>
              <a:off x="2842699" y="1444337"/>
              <a:ext cx="235275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1200" dirty="0">
                  <a:solidFill>
                    <a:srgbClr val="10497F"/>
                  </a:solidFill>
                </a:rPr>
                <a:t>Kirjoita tähän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74BD25-EB73-0D4E-81FC-AD0F21E22EC3}"/>
                </a:ext>
              </a:extLst>
            </p:cNvPr>
            <p:cNvSpPr txBox="1"/>
            <p:nvPr/>
          </p:nvSpPr>
          <p:spPr>
            <a:xfrm>
              <a:off x="5347651" y="1444337"/>
              <a:ext cx="235275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1200" dirty="0">
                  <a:solidFill>
                    <a:srgbClr val="10497F"/>
                  </a:solidFill>
                </a:rPr>
                <a:t>Kirjoita tähän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8F31DBB-21AB-6F46-9636-078844F33D10}"/>
                </a:ext>
              </a:extLst>
            </p:cNvPr>
            <p:cNvSpPr txBox="1"/>
            <p:nvPr/>
          </p:nvSpPr>
          <p:spPr>
            <a:xfrm>
              <a:off x="2375984" y="2919850"/>
              <a:ext cx="152060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1000" dirty="0">
                  <a:solidFill>
                    <a:srgbClr val="10497F"/>
                  </a:solidFill>
                </a:rPr>
                <a:t>Kirjoita tähän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E293EF-B8FC-E648-952E-F1E82B6D877F}"/>
                </a:ext>
              </a:extLst>
            </p:cNvPr>
            <p:cNvSpPr txBox="1"/>
            <p:nvPr/>
          </p:nvSpPr>
          <p:spPr>
            <a:xfrm>
              <a:off x="2842699" y="5086905"/>
              <a:ext cx="136561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1000" dirty="0">
                  <a:solidFill>
                    <a:srgbClr val="10497F"/>
                  </a:solidFill>
                </a:rPr>
                <a:t>Kirjoita tähän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445EF6-B20E-F84F-95B6-E421DC620AAB}"/>
                </a:ext>
              </a:extLst>
            </p:cNvPr>
            <p:cNvSpPr txBox="1"/>
            <p:nvPr/>
          </p:nvSpPr>
          <p:spPr>
            <a:xfrm>
              <a:off x="2375984" y="3707319"/>
              <a:ext cx="152060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1000" dirty="0">
                  <a:solidFill>
                    <a:srgbClr val="10497F"/>
                  </a:solidFill>
                </a:rPr>
                <a:t>Kirjoita tähän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8AF568-B84F-454C-ACC2-1C5DEAA0C5B3}"/>
                </a:ext>
              </a:extLst>
            </p:cNvPr>
            <p:cNvSpPr txBox="1"/>
            <p:nvPr/>
          </p:nvSpPr>
          <p:spPr>
            <a:xfrm>
              <a:off x="6571196" y="2919850"/>
              <a:ext cx="152060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1000" dirty="0">
                  <a:solidFill>
                    <a:srgbClr val="10497F"/>
                  </a:solidFill>
                </a:rPr>
                <a:t>Kirjoita tähän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C12685-1AB7-3043-9B33-6AFFB4F1BE50}"/>
                </a:ext>
              </a:extLst>
            </p:cNvPr>
            <p:cNvSpPr txBox="1"/>
            <p:nvPr/>
          </p:nvSpPr>
          <p:spPr>
            <a:xfrm>
              <a:off x="6571196" y="3707319"/>
              <a:ext cx="152060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1000" dirty="0">
                  <a:solidFill>
                    <a:srgbClr val="10497F"/>
                  </a:solidFill>
                </a:rPr>
                <a:t>Kirjoita tähän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BB1503-8FEB-294F-BA91-B012C14D12A3}"/>
                </a:ext>
              </a:extLst>
            </p:cNvPr>
            <p:cNvSpPr txBox="1"/>
            <p:nvPr/>
          </p:nvSpPr>
          <p:spPr>
            <a:xfrm>
              <a:off x="4019078" y="2919850"/>
              <a:ext cx="117637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1000" dirty="0">
                  <a:solidFill>
                    <a:srgbClr val="10497F"/>
                  </a:solidFill>
                </a:rPr>
                <a:t>Kirjoita tähän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F19986-5847-3441-841A-E44BA2BD2064}"/>
                </a:ext>
              </a:extLst>
            </p:cNvPr>
            <p:cNvSpPr txBox="1"/>
            <p:nvPr/>
          </p:nvSpPr>
          <p:spPr>
            <a:xfrm>
              <a:off x="5295137" y="2919850"/>
              <a:ext cx="117637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1000" dirty="0">
                  <a:solidFill>
                    <a:srgbClr val="10497F"/>
                  </a:solidFill>
                </a:rPr>
                <a:t>Kirjoita tähän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89D914-771A-414C-949C-5CF10DF1EED1}"/>
                </a:ext>
              </a:extLst>
            </p:cNvPr>
            <p:cNvSpPr txBox="1"/>
            <p:nvPr/>
          </p:nvSpPr>
          <p:spPr>
            <a:xfrm>
              <a:off x="4322777" y="5086905"/>
              <a:ext cx="136561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1000" dirty="0">
                  <a:solidFill>
                    <a:srgbClr val="10497F"/>
                  </a:solidFill>
                </a:rPr>
                <a:t>Kirjoita tähän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1908E3-1CF0-F54E-9872-2D159C5A2142}"/>
                </a:ext>
              </a:extLst>
            </p:cNvPr>
            <p:cNvSpPr txBox="1"/>
            <p:nvPr/>
          </p:nvSpPr>
          <p:spPr>
            <a:xfrm>
              <a:off x="5909168" y="4999569"/>
              <a:ext cx="179123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FI" sz="1000" dirty="0">
                  <a:solidFill>
                    <a:srgbClr val="10497F"/>
                  </a:solidFill>
                </a:rPr>
                <a:t>Kirjoita tähän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3710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4C5BCB-4181-D341-8A71-28D1EEDD0036}"/>
              </a:ext>
            </a:extLst>
          </p:cNvPr>
          <p:cNvSpPr txBox="1"/>
          <p:nvPr/>
        </p:nvSpPr>
        <p:spPr>
          <a:xfrm>
            <a:off x="265982" y="232767"/>
            <a:ext cx="2194413" cy="3724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400" b="1" dirty="0">
                <a:solidFill>
                  <a:schemeClr val="tx2"/>
                </a:solidFill>
                <a:latin typeface="Arial  "/>
                <a:ea typeface="Roboto" panose="02000000000000000000" pitchFamily="2" charset="0"/>
              </a:rPr>
              <a:t>OHJE</a:t>
            </a:r>
            <a:endParaRPr lang="en-FI" b="1" dirty="0">
              <a:solidFill>
                <a:schemeClr val="tx2"/>
              </a:solidFill>
              <a:latin typeface="Arial  "/>
              <a:ea typeface="Roboto" panose="02000000000000000000" pitchFamily="2" charset="0"/>
            </a:endParaRPr>
          </a:p>
          <a:p>
            <a:pPr algn="l"/>
            <a:endParaRPr lang="en-FI" sz="1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sz="1000" b="1" dirty="0" err="1"/>
              <a:t>Mistä</a:t>
            </a:r>
            <a:r>
              <a:rPr lang="en-GB" sz="1000" b="1" dirty="0"/>
              <a:t> </a:t>
            </a:r>
            <a:r>
              <a:rPr lang="en-GB" sz="1000" b="1" dirty="0" err="1"/>
              <a:t>työkalussa</a:t>
            </a:r>
            <a:r>
              <a:rPr lang="en-GB" sz="1000" b="1" dirty="0"/>
              <a:t> on </a:t>
            </a:r>
            <a:r>
              <a:rPr lang="en-GB" sz="1000" b="1" dirty="0" err="1"/>
              <a:t>kyse</a:t>
            </a:r>
            <a:r>
              <a:rPr lang="en-GB" sz="1000" b="1" dirty="0"/>
              <a:t>?</a:t>
            </a:r>
          </a:p>
          <a:p>
            <a:endParaRPr lang="en-GB" sz="1000" dirty="0"/>
          </a:p>
          <a:p>
            <a:r>
              <a:rPr lang="en-GB" sz="1000" dirty="0" err="1"/>
              <a:t>Vaikutusketjuun</a:t>
            </a:r>
            <a:r>
              <a:rPr lang="en-GB" sz="1000" dirty="0"/>
              <a:t> </a:t>
            </a:r>
            <a:r>
              <a:rPr lang="en-GB" sz="1000" dirty="0" err="1"/>
              <a:t>pohjautuva</a:t>
            </a:r>
            <a:r>
              <a:rPr lang="en-GB" sz="1000" dirty="0"/>
              <a:t> </a:t>
            </a:r>
            <a:r>
              <a:rPr lang="en-GB" sz="1000" dirty="0" err="1"/>
              <a:t>työkalu</a:t>
            </a:r>
            <a:r>
              <a:rPr lang="en-GB" sz="1000" dirty="0"/>
              <a:t> </a:t>
            </a:r>
            <a:r>
              <a:rPr lang="en-GB" sz="1000" dirty="0" err="1"/>
              <a:t>auttaa</a:t>
            </a:r>
            <a:r>
              <a:rPr lang="en-GB" sz="1000" dirty="0"/>
              <a:t> </a:t>
            </a:r>
            <a:r>
              <a:rPr lang="en-GB" sz="1000" dirty="0" err="1"/>
              <a:t>jäsentämään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, </a:t>
            </a:r>
            <a:r>
              <a:rPr lang="en-GB" sz="1000" dirty="0" err="1"/>
              <a:t>hankkeen</a:t>
            </a:r>
            <a:r>
              <a:rPr lang="en-GB" sz="1000" dirty="0"/>
              <a:t> tai </a:t>
            </a:r>
            <a:r>
              <a:rPr lang="en-GB" sz="1000" dirty="0" err="1"/>
              <a:t>investoinnin</a:t>
            </a:r>
            <a:r>
              <a:rPr lang="en-GB" sz="1000" dirty="0"/>
              <a:t> </a:t>
            </a:r>
            <a:r>
              <a:rPr lang="en-GB" sz="1000" dirty="0" err="1"/>
              <a:t>suunnittelun</a:t>
            </a:r>
            <a:r>
              <a:rPr lang="en-GB" sz="1000" dirty="0"/>
              <a:t>, </a:t>
            </a:r>
            <a:r>
              <a:rPr lang="en-GB" sz="1000" dirty="0" err="1"/>
              <a:t>seurannan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arvioinnin</a:t>
            </a:r>
            <a:r>
              <a:rPr lang="en-GB" sz="1000" dirty="0"/>
              <a:t> </a:t>
            </a:r>
            <a:r>
              <a:rPr lang="en-GB" sz="1000" dirty="0" err="1"/>
              <a:t>kannalta</a:t>
            </a:r>
            <a:r>
              <a:rPr lang="en-GB" sz="1000" dirty="0"/>
              <a:t> </a:t>
            </a:r>
            <a:r>
              <a:rPr lang="en-GB" sz="1000" dirty="0" err="1"/>
              <a:t>olennaisia</a:t>
            </a:r>
            <a:r>
              <a:rPr lang="en-GB" sz="1000" dirty="0"/>
              <a:t> </a:t>
            </a:r>
            <a:r>
              <a:rPr lang="en-GB" sz="1000" dirty="0" err="1"/>
              <a:t>elementtejä</a:t>
            </a:r>
            <a:r>
              <a:rPr lang="en-GB" sz="1000" dirty="0"/>
              <a:t>.</a:t>
            </a:r>
          </a:p>
          <a:p>
            <a:endParaRPr lang="en-GB" sz="1000" dirty="0"/>
          </a:p>
          <a:p>
            <a:r>
              <a:rPr lang="en-GB" sz="1000" b="1" dirty="0"/>
              <a:t>Mihin </a:t>
            </a:r>
            <a:r>
              <a:rPr lang="en-GB" sz="1000" b="1" dirty="0" err="1"/>
              <a:t>työkalua</a:t>
            </a:r>
            <a:r>
              <a:rPr lang="en-GB" sz="1000" b="1" dirty="0"/>
              <a:t> </a:t>
            </a:r>
            <a:r>
              <a:rPr lang="en-GB" sz="1000" b="1" dirty="0" err="1"/>
              <a:t>käytetään</a:t>
            </a:r>
            <a:r>
              <a:rPr lang="en-GB" sz="1000" b="1" dirty="0"/>
              <a:t>?</a:t>
            </a:r>
          </a:p>
          <a:p>
            <a:endParaRPr lang="en-GB" sz="1000" dirty="0"/>
          </a:p>
          <a:p>
            <a:r>
              <a:rPr lang="en-GB" sz="1000" dirty="0" err="1"/>
              <a:t>Työkalua</a:t>
            </a:r>
            <a:r>
              <a:rPr lang="en-GB" sz="1000" dirty="0"/>
              <a:t> </a:t>
            </a:r>
            <a:r>
              <a:rPr lang="en-GB" sz="1000" dirty="0" err="1"/>
              <a:t>käytetään</a:t>
            </a:r>
            <a:r>
              <a:rPr lang="en-GB" sz="1000" dirty="0"/>
              <a:t> </a:t>
            </a:r>
            <a:r>
              <a:rPr lang="en-GB" sz="1000" dirty="0" err="1"/>
              <a:t>esimerkiksi</a:t>
            </a:r>
            <a:r>
              <a:rPr lang="en-GB" sz="1000" dirty="0"/>
              <a:t> </a:t>
            </a:r>
            <a:r>
              <a:rPr lang="en-GB" sz="1000" dirty="0" err="1"/>
              <a:t>verkostomaisen</a:t>
            </a:r>
            <a:r>
              <a:rPr lang="en-GB" sz="1000" dirty="0"/>
              <a:t> </a:t>
            </a:r>
            <a:r>
              <a:rPr lang="en-GB" sz="1000" dirty="0" err="1"/>
              <a:t>yhteistyön</a:t>
            </a:r>
            <a:r>
              <a:rPr lang="en-GB" sz="1000" dirty="0"/>
              <a:t> </a:t>
            </a:r>
            <a:r>
              <a:rPr lang="en-GB" sz="1000" dirty="0" err="1"/>
              <a:t>alkuvaiheessa</a:t>
            </a:r>
            <a:r>
              <a:rPr lang="en-GB" sz="1000" dirty="0"/>
              <a:t> </a:t>
            </a:r>
            <a:r>
              <a:rPr lang="en-GB" sz="1000" dirty="0" err="1"/>
              <a:t>kirkastamaan</a:t>
            </a:r>
            <a:r>
              <a:rPr lang="en-GB" sz="1000" dirty="0"/>
              <a:t> </a:t>
            </a:r>
            <a:r>
              <a:rPr lang="en-GB" sz="1000" dirty="0" err="1"/>
              <a:t>yhteinen</a:t>
            </a:r>
            <a:r>
              <a:rPr lang="en-GB" sz="1000" dirty="0"/>
              <a:t> </a:t>
            </a:r>
            <a:r>
              <a:rPr lang="en-GB" sz="1000" dirty="0" err="1"/>
              <a:t>ymmärrys</a:t>
            </a:r>
            <a:r>
              <a:rPr lang="en-GB" sz="1000" dirty="0"/>
              <a:t> </a:t>
            </a:r>
            <a:r>
              <a:rPr lang="en-GB" sz="1000" dirty="0" err="1"/>
              <a:t>tekemisestä</a:t>
            </a:r>
            <a:r>
              <a:rPr lang="en-GB" sz="1000" dirty="0"/>
              <a:t> </a:t>
            </a:r>
            <a:r>
              <a:rPr lang="en-GB" sz="1000" dirty="0" err="1"/>
              <a:t>ennen</a:t>
            </a:r>
            <a:r>
              <a:rPr lang="en-GB" sz="1000" dirty="0"/>
              <a:t> </a:t>
            </a:r>
            <a:r>
              <a:rPr lang="en-GB" sz="1000" dirty="0" err="1"/>
              <a:t>varsinaisen</a:t>
            </a:r>
            <a:r>
              <a:rPr lang="en-GB" sz="1000" dirty="0"/>
              <a:t> </a:t>
            </a:r>
            <a:r>
              <a:rPr lang="en-GB" sz="1000" dirty="0" err="1"/>
              <a:t>toiminta</a:t>
            </a:r>
            <a:r>
              <a:rPr lang="en-GB" sz="1000" dirty="0"/>
              <a:t>-, </a:t>
            </a:r>
            <a:r>
              <a:rPr lang="en-GB" sz="1000" dirty="0" err="1"/>
              <a:t>hanke</a:t>
            </a:r>
            <a:r>
              <a:rPr lang="en-GB" sz="1000" dirty="0"/>
              <a:t>-, tai </a:t>
            </a:r>
            <a:r>
              <a:rPr lang="en-GB" sz="1000" dirty="0" err="1"/>
              <a:t>projektisuunnitelman</a:t>
            </a:r>
            <a:r>
              <a:rPr lang="en-GB" sz="1000" dirty="0"/>
              <a:t> </a:t>
            </a:r>
            <a:r>
              <a:rPr lang="en-GB" sz="1000" dirty="0" err="1"/>
              <a:t>laadintaa</a:t>
            </a:r>
            <a:r>
              <a:rPr lang="en-GB" sz="1000" dirty="0"/>
              <a:t>. </a:t>
            </a:r>
            <a:r>
              <a:rPr lang="en-GB" sz="1000" dirty="0" err="1"/>
              <a:t>Seuranta</a:t>
            </a:r>
            <a:r>
              <a:rPr lang="en-GB" sz="1000" dirty="0"/>
              <a:t>-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arviointivaiheessa</a:t>
            </a:r>
            <a:r>
              <a:rPr lang="en-GB" sz="1000" dirty="0"/>
              <a:t> </a:t>
            </a:r>
            <a:r>
              <a:rPr lang="en-GB" sz="1000" dirty="0" err="1"/>
              <a:t>toteumaa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verrata</a:t>
            </a:r>
            <a:r>
              <a:rPr lang="en-GB" sz="1000" dirty="0"/>
              <a:t> </a:t>
            </a:r>
            <a:r>
              <a:rPr lang="en-GB" sz="1000" dirty="0" err="1"/>
              <a:t>alkuperäiseen</a:t>
            </a:r>
            <a:r>
              <a:rPr lang="en-GB" sz="1000" dirty="0"/>
              <a:t> </a:t>
            </a:r>
            <a:r>
              <a:rPr lang="en-GB" sz="1000" dirty="0" err="1"/>
              <a:t>suunnitelmaan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raportoida</a:t>
            </a:r>
            <a:r>
              <a:rPr lang="en-GB" sz="1000" dirty="0"/>
              <a:t> </a:t>
            </a:r>
            <a:r>
              <a:rPr lang="en-GB" sz="1000" dirty="0" err="1"/>
              <a:t>mahdolliset</a:t>
            </a:r>
            <a:r>
              <a:rPr lang="en-GB" sz="1000" dirty="0"/>
              <a:t> </a:t>
            </a:r>
            <a:r>
              <a:rPr lang="en-GB" sz="1000" dirty="0" err="1"/>
              <a:t>poikkeamat</a:t>
            </a:r>
            <a:r>
              <a:rPr lang="en-GB" sz="1000" dirty="0"/>
              <a:t>.</a:t>
            </a:r>
          </a:p>
          <a:p>
            <a:endParaRPr lang="en-GB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026650-075D-ED4C-88AA-B2D91E725CD2}"/>
              </a:ext>
            </a:extLst>
          </p:cNvPr>
          <p:cNvSpPr txBox="1"/>
          <p:nvPr/>
        </p:nvSpPr>
        <p:spPr>
          <a:xfrm>
            <a:off x="3120272" y="688699"/>
            <a:ext cx="5048606" cy="215443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GB" sz="1000" b="1" dirty="0" err="1"/>
              <a:t>Miten</a:t>
            </a:r>
            <a:r>
              <a:rPr lang="en-GB" sz="1000" b="1" dirty="0"/>
              <a:t> </a:t>
            </a:r>
            <a:r>
              <a:rPr lang="en-GB" sz="1000" b="1" dirty="0" err="1"/>
              <a:t>työkalua</a:t>
            </a:r>
            <a:r>
              <a:rPr lang="en-GB" sz="1000" b="1" dirty="0"/>
              <a:t> </a:t>
            </a:r>
            <a:r>
              <a:rPr lang="en-GB" sz="1000" b="1" dirty="0" err="1"/>
              <a:t>käytetään</a:t>
            </a:r>
            <a:r>
              <a:rPr lang="en-GB" sz="1000" b="1" dirty="0"/>
              <a:t>? ​</a:t>
            </a:r>
          </a:p>
          <a:p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/>
              <a:t>Voitte</a:t>
            </a:r>
            <a:r>
              <a:rPr lang="en-GB" sz="1000" dirty="0"/>
              <a:t> </a:t>
            </a:r>
            <a:r>
              <a:rPr lang="en-GB" sz="1000" dirty="0" err="1"/>
              <a:t>ottaa</a:t>
            </a:r>
            <a:r>
              <a:rPr lang="en-GB" sz="1000" dirty="0"/>
              <a:t> </a:t>
            </a:r>
            <a:r>
              <a:rPr lang="en-GB" sz="1000" dirty="0" err="1"/>
              <a:t>avuksenne</a:t>
            </a:r>
            <a:r>
              <a:rPr lang="en-GB" sz="1000" dirty="0"/>
              <a:t> </a:t>
            </a:r>
            <a:r>
              <a:rPr lang="en-GB" sz="1000" dirty="0" err="1"/>
              <a:t>vaikutusketjun</a:t>
            </a:r>
            <a:r>
              <a:rPr lang="en-GB" sz="1000" dirty="0"/>
              <a:t> </a:t>
            </a:r>
            <a:r>
              <a:rPr lang="en-GB" sz="1000" dirty="0" err="1"/>
              <a:t>ohjeen</a:t>
            </a:r>
            <a:r>
              <a:rPr lang="en-GB" sz="1000" dirty="0"/>
              <a:t>. </a:t>
            </a:r>
            <a:r>
              <a:rPr lang="en-GB" sz="1000" dirty="0" err="1"/>
              <a:t>Lähtekää</a:t>
            </a:r>
            <a:r>
              <a:rPr lang="en-GB" sz="1000" dirty="0"/>
              <a:t> </a:t>
            </a:r>
            <a:r>
              <a:rPr lang="en-GB" sz="1000" dirty="0" err="1"/>
              <a:t>liikkeelle</a:t>
            </a:r>
            <a:r>
              <a:rPr lang="en-GB" sz="1000" dirty="0"/>
              <a:t> </a:t>
            </a:r>
            <a:r>
              <a:rPr lang="en-GB" sz="1000" dirty="0" err="1"/>
              <a:t>toiminnalla</a:t>
            </a:r>
            <a:r>
              <a:rPr lang="en-GB" sz="1000" dirty="0"/>
              <a:t> </a:t>
            </a:r>
            <a:r>
              <a:rPr lang="en-GB" sz="1000" dirty="0" err="1"/>
              <a:t>tavoiteltavista</a:t>
            </a:r>
            <a:r>
              <a:rPr lang="en-GB" sz="1000" dirty="0"/>
              <a:t> </a:t>
            </a:r>
            <a:r>
              <a:rPr lang="en-GB" sz="1000" dirty="0" err="1"/>
              <a:t>muutoksista</a:t>
            </a:r>
            <a:r>
              <a:rPr lang="en-GB" sz="1000" dirty="0"/>
              <a:t> </a:t>
            </a:r>
            <a:r>
              <a:rPr lang="en-GB" sz="1000" dirty="0" err="1"/>
              <a:t>eli</a:t>
            </a:r>
            <a:r>
              <a:rPr lang="en-GB" sz="1000" dirty="0"/>
              <a:t> </a:t>
            </a:r>
            <a:r>
              <a:rPr lang="en-GB" sz="1000" dirty="0" err="1"/>
              <a:t>vaikutuksista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edetkää</a:t>
            </a:r>
            <a:r>
              <a:rPr lang="en-GB" sz="1000" dirty="0"/>
              <a:t> </a:t>
            </a:r>
            <a:r>
              <a:rPr lang="en-GB" sz="1000" dirty="0" err="1"/>
              <a:t>siitä</a:t>
            </a:r>
            <a:r>
              <a:rPr lang="en-GB" sz="1000" dirty="0"/>
              <a:t> </a:t>
            </a:r>
            <a:r>
              <a:rPr lang="en-GB" sz="1000" dirty="0" err="1"/>
              <a:t>alkua</a:t>
            </a:r>
            <a:r>
              <a:rPr lang="en-GB" sz="1000" dirty="0"/>
              <a:t> </a:t>
            </a:r>
            <a:r>
              <a:rPr lang="en-GB" sz="1000" dirty="0" err="1"/>
              <a:t>kohti</a:t>
            </a:r>
            <a:r>
              <a:rPr lang="en-GB" sz="1000" dirty="0"/>
              <a:t> </a:t>
            </a:r>
            <a:r>
              <a:rPr lang="en-GB" sz="1000" dirty="0" err="1"/>
              <a:t>toimintaa</a:t>
            </a:r>
            <a:r>
              <a:rPr lang="en-GB" sz="1000" dirty="0"/>
              <a:t> </a:t>
            </a:r>
            <a:r>
              <a:rPr lang="en-GB" sz="1000" dirty="0" err="1"/>
              <a:t>suunnitellen</a:t>
            </a:r>
            <a:r>
              <a:rPr lang="en-GB" sz="10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/>
              <a:t>Jos </a:t>
            </a:r>
            <a:r>
              <a:rPr lang="en-GB" sz="1000" dirty="0" err="1"/>
              <a:t>verkostossa</a:t>
            </a:r>
            <a:r>
              <a:rPr lang="en-GB" sz="1000" dirty="0"/>
              <a:t> on </a:t>
            </a:r>
            <a:r>
              <a:rPr lang="en-GB" sz="1000" dirty="0" err="1"/>
              <a:t>useita</a:t>
            </a:r>
            <a:r>
              <a:rPr lang="en-GB" sz="1000" dirty="0"/>
              <a:t> </a:t>
            </a:r>
            <a:r>
              <a:rPr lang="en-GB" sz="1000" dirty="0" err="1"/>
              <a:t>kumppaneita</a:t>
            </a:r>
            <a:r>
              <a:rPr lang="en-GB" sz="1000" dirty="0"/>
              <a:t> ja </a:t>
            </a:r>
            <a:r>
              <a:rPr lang="en-GB" sz="1000" dirty="0" err="1"/>
              <a:t>jokaisella</a:t>
            </a:r>
            <a:r>
              <a:rPr lang="en-GB" sz="1000" dirty="0"/>
              <a:t> on </a:t>
            </a:r>
            <a:r>
              <a:rPr lang="en-GB" sz="1000" dirty="0" err="1"/>
              <a:t>ennestään</a:t>
            </a:r>
            <a:r>
              <a:rPr lang="en-GB" sz="1000" dirty="0"/>
              <a:t> </a:t>
            </a:r>
            <a:r>
              <a:rPr lang="en-GB" sz="1000" dirty="0" err="1"/>
              <a:t>omia</a:t>
            </a:r>
            <a:r>
              <a:rPr lang="en-GB" sz="1000" dirty="0"/>
              <a:t> </a:t>
            </a:r>
            <a:r>
              <a:rPr lang="en-GB" sz="1000" dirty="0" err="1"/>
              <a:t>ajatuksia</a:t>
            </a:r>
            <a:r>
              <a:rPr lang="en-GB" sz="1000" dirty="0"/>
              <a:t> </a:t>
            </a:r>
            <a:r>
              <a:rPr lang="en-GB" sz="1000" dirty="0" err="1"/>
              <a:t>tarvittavasta</a:t>
            </a:r>
            <a:r>
              <a:rPr lang="en-GB" sz="1000" dirty="0"/>
              <a:t> </a:t>
            </a:r>
            <a:r>
              <a:rPr lang="en-GB" sz="1000" dirty="0" err="1"/>
              <a:t>toiminnasta</a:t>
            </a:r>
            <a:r>
              <a:rPr lang="en-GB" sz="1000" dirty="0"/>
              <a:t>, </a:t>
            </a:r>
            <a:r>
              <a:rPr lang="en-GB" sz="1000" dirty="0" err="1"/>
              <a:t>voitte</a:t>
            </a:r>
            <a:r>
              <a:rPr lang="en-GB" sz="1000" dirty="0"/>
              <a:t> </a:t>
            </a:r>
            <a:r>
              <a:rPr lang="en-GB" sz="1000" dirty="0" err="1"/>
              <a:t>käyttää</a:t>
            </a:r>
            <a:r>
              <a:rPr lang="en-GB" sz="1000" dirty="0"/>
              <a:t> </a:t>
            </a:r>
            <a:r>
              <a:rPr lang="en-GB" sz="1000" dirty="0" err="1"/>
              <a:t>työkalua</a:t>
            </a:r>
            <a:r>
              <a:rPr lang="en-GB" sz="1000" dirty="0"/>
              <a:t> </a:t>
            </a:r>
            <a:r>
              <a:rPr lang="en-GB" sz="1000" dirty="0" err="1"/>
              <a:t>kehikkona</a:t>
            </a:r>
            <a:r>
              <a:rPr lang="en-GB" sz="1000" dirty="0"/>
              <a:t>, </a:t>
            </a:r>
            <a:r>
              <a:rPr lang="en-GB" sz="1000" dirty="0" err="1"/>
              <a:t>johon</a:t>
            </a:r>
            <a:r>
              <a:rPr lang="en-GB" sz="1000" dirty="0"/>
              <a:t> </a:t>
            </a:r>
            <a:r>
              <a:rPr lang="en-GB" sz="1000" dirty="0" err="1"/>
              <a:t>kukin</a:t>
            </a:r>
            <a:r>
              <a:rPr lang="en-GB" sz="1000" dirty="0"/>
              <a:t> </a:t>
            </a:r>
            <a:r>
              <a:rPr lang="en-GB" sz="1000" dirty="0" err="1"/>
              <a:t>kumppani</a:t>
            </a:r>
            <a:r>
              <a:rPr lang="en-GB" sz="1000" dirty="0"/>
              <a:t> </a:t>
            </a:r>
            <a:r>
              <a:rPr lang="en-GB" sz="1000" dirty="0" err="1"/>
              <a:t>täydentää</a:t>
            </a:r>
            <a:r>
              <a:rPr lang="en-GB" sz="1000" dirty="0"/>
              <a:t> </a:t>
            </a:r>
            <a:r>
              <a:rPr lang="en-GB" sz="1000" dirty="0" err="1"/>
              <a:t>omat</a:t>
            </a:r>
            <a:r>
              <a:rPr lang="en-GB" sz="1000" dirty="0"/>
              <a:t> </a:t>
            </a:r>
            <a:r>
              <a:rPr lang="en-GB" sz="1000" dirty="0" err="1"/>
              <a:t>ajatuksensa</a:t>
            </a:r>
            <a:r>
              <a:rPr lang="en-GB" sz="1000" dirty="0"/>
              <a:t> </a:t>
            </a:r>
            <a:r>
              <a:rPr lang="en-GB" sz="1000" dirty="0" err="1"/>
              <a:t>yhteisen</a:t>
            </a:r>
            <a:r>
              <a:rPr lang="en-GB" sz="1000" dirty="0"/>
              <a:t> </a:t>
            </a:r>
            <a:r>
              <a:rPr lang="en-GB" sz="1000" dirty="0" err="1"/>
              <a:t>keskustelun</a:t>
            </a:r>
            <a:r>
              <a:rPr lang="en-GB" sz="1000" dirty="0"/>
              <a:t> </a:t>
            </a:r>
            <a:r>
              <a:rPr lang="en-GB" sz="1000" dirty="0" err="1"/>
              <a:t>pohjaksi</a:t>
            </a:r>
            <a:r>
              <a:rPr lang="en-GB" sz="1000" dirty="0"/>
              <a:t>. </a:t>
            </a:r>
            <a:r>
              <a:rPr lang="en-GB" sz="1000" dirty="0" err="1"/>
              <a:t>Tekemiset</a:t>
            </a:r>
            <a:r>
              <a:rPr lang="en-GB" sz="1000" dirty="0"/>
              <a:t> </a:t>
            </a:r>
            <a:r>
              <a:rPr lang="en-GB" sz="1000" dirty="0" err="1"/>
              <a:t>voivat</a:t>
            </a:r>
            <a:r>
              <a:rPr lang="en-GB" sz="1000" dirty="0"/>
              <a:t> </a:t>
            </a:r>
            <a:r>
              <a:rPr lang="en-GB" sz="1000" dirty="0" err="1"/>
              <a:t>muodostaa</a:t>
            </a:r>
            <a:r>
              <a:rPr lang="en-GB" sz="1000" dirty="0"/>
              <a:t> </a:t>
            </a:r>
            <a:r>
              <a:rPr lang="en-GB" sz="1000" dirty="0" err="1"/>
              <a:t>yhden</a:t>
            </a:r>
            <a:r>
              <a:rPr lang="en-GB" sz="1000" dirty="0"/>
              <a:t> tai </a:t>
            </a:r>
            <a:r>
              <a:rPr lang="en-GB" sz="1000" dirty="0" err="1"/>
              <a:t>useampia</a:t>
            </a:r>
            <a:r>
              <a:rPr lang="en-GB" sz="1000" dirty="0"/>
              <a:t> </a:t>
            </a:r>
            <a:r>
              <a:rPr lang="en-GB" sz="1000" dirty="0" err="1"/>
              <a:t>vaikutusketjuja</a:t>
            </a:r>
            <a:r>
              <a:rPr lang="en-GB" sz="10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/>
              <a:t>Jos </a:t>
            </a:r>
            <a:r>
              <a:rPr lang="en-GB" sz="1000" dirty="0" err="1"/>
              <a:t>työkalu</a:t>
            </a:r>
            <a:r>
              <a:rPr lang="en-GB" sz="1000" dirty="0"/>
              <a:t> </a:t>
            </a:r>
            <a:r>
              <a:rPr lang="en-GB" sz="1000" dirty="0" err="1"/>
              <a:t>otetaan</a:t>
            </a:r>
            <a:r>
              <a:rPr lang="en-GB" sz="1000" dirty="0"/>
              <a:t> </a:t>
            </a:r>
            <a:r>
              <a:rPr lang="en-GB" sz="1000" dirty="0" err="1"/>
              <a:t>käyttöön</a:t>
            </a:r>
            <a:r>
              <a:rPr lang="en-GB" sz="1000" dirty="0"/>
              <a:t> </a:t>
            </a:r>
            <a:r>
              <a:rPr lang="en-GB" sz="1000" dirty="0" err="1"/>
              <a:t>vasta</a:t>
            </a:r>
            <a:r>
              <a:rPr lang="en-GB" sz="1000" dirty="0"/>
              <a:t> </a:t>
            </a:r>
            <a:r>
              <a:rPr lang="en-GB" sz="1000" dirty="0" err="1"/>
              <a:t>arviointivaiheessa</a:t>
            </a:r>
            <a:r>
              <a:rPr lang="en-GB" sz="1000" dirty="0"/>
              <a:t>, </a:t>
            </a:r>
            <a:r>
              <a:rPr lang="en-GB" sz="1000" dirty="0" err="1"/>
              <a:t>sitä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käyttää</a:t>
            </a:r>
            <a:r>
              <a:rPr lang="en-GB" sz="1000" dirty="0"/>
              <a:t> </a:t>
            </a:r>
            <a:r>
              <a:rPr lang="en-GB" sz="1000" dirty="0" err="1"/>
              <a:t>kehikkona</a:t>
            </a:r>
            <a:r>
              <a:rPr lang="en-GB" sz="1000" dirty="0"/>
              <a:t>, </a:t>
            </a:r>
            <a:r>
              <a:rPr lang="en-GB" sz="1000" dirty="0" err="1"/>
              <a:t>jonka</a:t>
            </a:r>
            <a:r>
              <a:rPr lang="en-GB" sz="1000" dirty="0"/>
              <a:t> </a:t>
            </a:r>
            <a:r>
              <a:rPr lang="en-GB" sz="1000" dirty="0" err="1"/>
              <a:t>avulla</a:t>
            </a:r>
            <a:r>
              <a:rPr lang="en-GB" sz="1000" dirty="0"/>
              <a:t> </a:t>
            </a:r>
            <a:r>
              <a:rPr lang="en-GB" sz="1000" dirty="0" err="1"/>
              <a:t>jäsennetään</a:t>
            </a:r>
            <a:r>
              <a:rPr lang="en-GB" sz="1000" dirty="0"/>
              <a:t> </a:t>
            </a:r>
            <a:r>
              <a:rPr lang="en-GB" sz="1000" dirty="0" err="1"/>
              <a:t>toteutunutta</a:t>
            </a:r>
            <a:r>
              <a:rPr lang="en-GB" sz="1000" dirty="0"/>
              <a:t> </a:t>
            </a:r>
            <a:r>
              <a:rPr lang="en-GB" sz="1000" dirty="0" err="1"/>
              <a:t>toimintaa</a:t>
            </a:r>
            <a:r>
              <a:rPr lang="en-GB" sz="1000" dirty="0"/>
              <a:t> </a:t>
            </a:r>
            <a:r>
              <a:rPr lang="en-GB" sz="1000" dirty="0" err="1"/>
              <a:t>raportointia</a:t>
            </a:r>
            <a:r>
              <a:rPr lang="en-GB" sz="1000" dirty="0"/>
              <a:t> </a:t>
            </a:r>
            <a:r>
              <a:rPr lang="en-GB" sz="1000" dirty="0" err="1"/>
              <a:t>varten</a:t>
            </a:r>
            <a:r>
              <a:rPr lang="en-GB" sz="1000" dirty="0"/>
              <a:t>.</a:t>
            </a:r>
          </a:p>
          <a:p>
            <a:endParaRPr lang="en-GB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6696A1-C5D7-CA4E-AFC0-748C36CDB168}"/>
              </a:ext>
            </a:extLst>
          </p:cNvPr>
          <p:cNvSpPr txBox="1"/>
          <p:nvPr/>
        </p:nvSpPr>
        <p:spPr>
          <a:xfrm>
            <a:off x="8725764" y="641564"/>
            <a:ext cx="3010608" cy="38472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1" dirty="0" err="1"/>
              <a:t>Vinkkejä</a:t>
            </a:r>
            <a:endParaRPr lang="en-GB" sz="1000" b="1" dirty="0"/>
          </a:p>
          <a:p>
            <a:endParaRPr lang="en-GB" sz="1000" dirty="0"/>
          </a:p>
          <a:p>
            <a:r>
              <a:rPr lang="en-GB" sz="1000" dirty="0" err="1"/>
              <a:t>Välilliset</a:t>
            </a:r>
            <a:r>
              <a:rPr lang="en-GB" sz="1000" dirty="0"/>
              <a:t> </a:t>
            </a:r>
            <a:r>
              <a:rPr lang="en-GB" sz="1000" dirty="0" err="1"/>
              <a:t>vaikutukset</a:t>
            </a:r>
            <a:r>
              <a:rPr lang="en-GB" sz="1000" dirty="0"/>
              <a:t>, </a:t>
            </a:r>
            <a:r>
              <a:rPr lang="en-GB" sz="1000" dirty="0" err="1"/>
              <a:t>välittömät</a:t>
            </a:r>
            <a:r>
              <a:rPr lang="en-GB" sz="1000" dirty="0"/>
              <a:t> </a:t>
            </a:r>
            <a:r>
              <a:rPr lang="en-GB" sz="1000" dirty="0" err="1"/>
              <a:t>vaikutukset</a:t>
            </a:r>
            <a:r>
              <a:rPr lang="en-GB" sz="1000" dirty="0"/>
              <a:t>, </a:t>
            </a:r>
            <a:r>
              <a:rPr lang="en-GB" sz="1000" dirty="0" err="1"/>
              <a:t>välittömät</a:t>
            </a:r>
            <a:r>
              <a:rPr lang="en-GB" sz="1000" dirty="0"/>
              <a:t> </a:t>
            </a:r>
            <a:r>
              <a:rPr lang="en-GB" sz="1000" dirty="0" err="1"/>
              <a:t>tulokset</a:t>
            </a:r>
            <a:r>
              <a:rPr lang="en-GB" sz="1000" dirty="0"/>
              <a:t>, </a:t>
            </a:r>
            <a:r>
              <a:rPr lang="en-GB" sz="1000" dirty="0" err="1"/>
              <a:t>tuotokset</a:t>
            </a:r>
            <a:r>
              <a:rPr lang="en-GB" sz="1000" dirty="0"/>
              <a:t>, </a:t>
            </a:r>
            <a:r>
              <a:rPr lang="en-GB" sz="1000" dirty="0" err="1"/>
              <a:t>toiminta</a:t>
            </a:r>
            <a:r>
              <a:rPr lang="en-GB" sz="1000" dirty="0"/>
              <a:t>, </a:t>
            </a:r>
            <a:r>
              <a:rPr lang="en-GB" sz="1000" dirty="0" err="1"/>
              <a:t>resurssit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mittarit</a:t>
            </a:r>
            <a:r>
              <a:rPr lang="en-GB" sz="1000" dirty="0"/>
              <a:t> </a:t>
            </a:r>
            <a:r>
              <a:rPr lang="en-GB" sz="1000" dirty="0" err="1"/>
              <a:t>ovat</a:t>
            </a:r>
            <a:r>
              <a:rPr lang="en-GB" sz="1000" dirty="0"/>
              <a:t> </a:t>
            </a:r>
            <a:r>
              <a:rPr lang="en-GB" sz="1000" dirty="0" err="1"/>
              <a:t>yleensä</a:t>
            </a:r>
            <a:r>
              <a:rPr lang="en-GB" sz="1000" dirty="0"/>
              <a:t> </a:t>
            </a:r>
            <a:r>
              <a:rPr lang="en-GB" sz="1000" dirty="0" err="1"/>
              <a:t>tavoitekohtaisia</a:t>
            </a:r>
            <a:r>
              <a:rPr lang="en-GB" sz="1000" dirty="0"/>
              <a:t>. </a:t>
            </a:r>
            <a:r>
              <a:rPr lang="en-GB" sz="1000" dirty="0" err="1"/>
              <a:t>Esimerkiksi</a:t>
            </a:r>
            <a:r>
              <a:rPr lang="en-GB" sz="1000" dirty="0"/>
              <a:t> </a:t>
            </a:r>
            <a:r>
              <a:rPr lang="en-GB" sz="1000" dirty="0" err="1"/>
              <a:t>toisen</a:t>
            </a:r>
            <a:r>
              <a:rPr lang="en-GB" sz="1000" dirty="0"/>
              <a:t> </a:t>
            </a:r>
            <a:r>
              <a:rPr lang="en-GB" sz="1000" dirty="0" err="1"/>
              <a:t>asteen</a:t>
            </a:r>
            <a:r>
              <a:rPr lang="en-GB" sz="1000" dirty="0"/>
              <a:t> </a:t>
            </a:r>
            <a:r>
              <a:rPr lang="en-GB" sz="1000" dirty="0" err="1"/>
              <a:t>koulutuksesta</a:t>
            </a:r>
            <a:r>
              <a:rPr lang="en-GB" sz="1000" dirty="0"/>
              <a:t> </a:t>
            </a:r>
            <a:r>
              <a:rPr lang="en-GB" sz="1000" dirty="0" err="1"/>
              <a:t>putoavien</a:t>
            </a:r>
            <a:r>
              <a:rPr lang="en-GB" sz="1000" dirty="0"/>
              <a:t> </a:t>
            </a:r>
            <a:r>
              <a:rPr lang="en-GB" sz="1000" dirty="0" err="1"/>
              <a:t>nuorten</a:t>
            </a:r>
            <a:r>
              <a:rPr lang="en-GB" sz="1000" dirty="0"/>
              <a:t> </a:t>
            </a:r>
            <a:r>
              <a:rPr lang="en-GB" sz="1000" dirty="0" err="1"/>
              <a:t>määrän</a:t>
            </a:r>
            <a:r>
              <a:rPr lang="en-GB" sz="1000" dirty="0"/>
              <a:t> </a:t>
            </a:r>
            <a:r>
              <a:rPr lang="en-GB" sz="1000" dirty="0" err="1"/>
              <a:t>vähentämiseen</a:t>
            </a:r>
            <a:r>
              <a:rPr lang="en-GB" sz="1000" dirty="0"/>
              <a:t> </a:t>
            </a:r>
            <a:r>
              <a:rPr lang="en-GB" sz="1000" dirty="0" err="1"/>
              <a:t>voisi</a:t>
            </a:r>
            <a:r>
              <a:rPr lang="en-GB" sz="1000" dirty="0"/>
              <a:t> </a:t>
            </a:r>
            <a:r>
              <a:rPr lang="en-GB" sz="1000" dirty="0" err="1"/>
              <a:t>liittyä</a:t>
            </a:r>
            <a:r>
              <a:rPr lang="en-GB" sz="1000" dirty="0"/>
              <a:t> </a:t>
            </a:r>
            <a:r>
              <a:rPr lang="en-GB" sz="1000" dirty="0" err="1"/>
              <a:t>sekä</a:t>
            </a:r>
            <a:r>
              <a:rPr lang="en-GB" sz="1000" dirty="0"/>
              <a:t> </a:t>
            </a:r>
            <a:r>
              <a:rPr lang="en-GB" sz="1000" dirty="0" err="1"/>
              <a:t>ammattihenkilöiden</a:t>
            </a:r>
            <a:r>
              <a:rPr lang="en-GB" sz="1000" dirty="0"/>
              <a:t> </a:t>
            </a:r>
            <a:r>
              <a:rPr lang="en-GB" sz="1000" dirty="0" err="1"/>
              <a:t>tukemiseen</a:t>
            </a:r>
            <a:r>
              <a:rPr lang="en-GB" sz="1000" dirty="0"/>
              <a:t> </a:t>
            </a:r>
            <a:r>
              <a:rPr lang="en-GB" sz="1000" dirty="0" err="1"/>
              <a:t>liittyvä</a:t>
            </a:r>
            <a:r>
              <a:rPr lang="en-GB" sz="1000" dirty="0"/>
              <a:t> </a:t>
            </a:r>
            <a:r>
              <a:rPr lang="en-GB" sz="1000" dirty="0" err="1"/>
              <a:t>tavoite</a:t>
            </a:r>
            <a:r>
              <a:rPr lang="en-GB" sz="1000" dirty="0"/>
              <a:t> </a:t>
            </a:r>
            <a:r>
              <a:rPr lang="en-GB" sz="1000" dirty="0" err="1"/>
              <a:t>että</a:t>
            </a:r>
            <a:r>
              <a:rPr lang="en-GB" sz="1000" dirty="0"/>
              <a:t> </a:t>
            </a:r>
            <a:r>
              <a:rPr lang="en-GB" sz="1000" dirty="0" err="1"/>
              <a:t>nuorten</a:t>
            </a:r>
            <a:r>
              <a:rPr lang="en-GB" sz="1000" dirty="0"/>
              <a:t> </a:t>
            </a:r>
            <a:r>
              <a:rPr lang="en-GB" sz="1000" dirty="0" err="1"/>
              <a:t>tukemiseen</a:t>
            </a:r>
            <a:r>
              <a:rPr lang="en-GB" sz="1000" dirty="0"/>
              <a:t> </a:t>
            </a:r>
            <a:r>
              <a:rPr lang="en-GB" sz="1000" dirty="0" err="1"/>
              <a:t>liittyvä</a:t>
            </a:r>
            <a:r>
              <a:rPr lang="en-GB" sz="1000" dirty="0"/>
              <a:t> </a:t>
            </a:r>
            <a:r>
              <a:rPr lang="en-GB" sz="1000" dirty="0" err="1"/>
              <a:t>tavoite</a:t>
            </a:r>
            <a:r>
              <a:rPr lang="en-GB" sz="1000" dirty="0"/>
              <a:t>. </a:t>
            </a:r>
            <a:r>
              <a:rPr lang="en-GB" sz="1000" dirty="0" err="1"/>
              <a:t>Nämä</a:t>
            </a:r>
            <a:r>
              <a:rPr lang="en-GB" sz="1000" dirty="0"/>
              <a:t> </a:t>
            </a:r>
            <a:r>
              <a:rPr lang="en-GB" sz="1000" dirty="0" err="1"/>
              <a:t>eroavat</a:t>
            </a:r>
            <a:r>
              <a:rPr lang="en-GB" sz="1000" dirty="0"/>
              <a:t> </a:t>
            </a:r>
            <a:r>
              <a:rPr lang="en-GB" sz="1000" dirty="0" err="1"/>
              <a:t>vaikutusketjuiltaan</a:t>
            </a:r>
            <a:r>
              <a:rPr lang="en-GB" sz="1000" dirty="0"/>
              <a:t>.</a:t>
            </a:r>
          </a:p>
          <a:p>
            <a:endParaRPr lang="en-GB" sz="1000" dirty="0"/>
          </a:p>
          <a:p>
            <a:r>
              <a:rPr lang="en-GB" sz="1000" b="1" dirty="0" err="1"/>
              <a:t>Työkalun</a:t>
            </a:r>
            <a:r>
              <a:rPr lang="en-GB" sz="1000" b="1" dirty="0"/>
              <a:t> </a:t>
            </a:r>
            <a:r>
              <a:rPr lang="en-GB" sz="1000" b="1" dirty="0" err="1"/>
              <a:t>vahvuudet</a:t>
            </a:r>
            <a:r>
              <a:rPr lang="en-GB" sz="1000" b="1" dirty="0"/>
              <a:t> </a:t>
            </a:r>
            <a:r>
              <a:rPr lang="en-GB" sz="1000" b="1" dirty="0" err="1"/>
              <a:t>ja</a:t>
            </a:r>
            <a:r>
              <a:rPr lang="en-GB" sz="1000" b="1" dirty="0"/>
              <a:t> </a:t>
            </a:r>
            <a:r>
              <a:rPr lang="en-GB" sz="1000" b="1" dirty="0" err="1"/>
              <a:t>heikkoudet</a:t>
            </a:r>
            <a:r>
              <a:rPr lang="en-GB" sz="1000" b="1" dirty="0"/>
              <a:t> ​</a:t>
            </a:r>
          </a:p>
          <a:p>
            <a:endParaRPr lang="en-GB" sz="1000" dirty="0"/>
          </a:p>
          <a:p>
            <a:r>
              <a:rPr lang="en-GB" sz="1000" dirty="0" err="1"/>
              <a:t>Toimintaan</a:t>
            </a:r>
            <a:r>
              <a:rPr lang="en-GB" sz="1000" dirty="0"/>
              <a:t>, </a:t>
            </a:r>
            <a:r>
              <a:rPr lang="en-GB" sz="1000" dirty="0" err="1"/>
              <a:t>hankkeisiin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investointeihin</a:t>
            </a:r>
            <a:r>
              <a:rPr lang="en-GB" sz="1000" dirty="0"/>
              <a:t> </a:t>
            </a:r>
            <a:r>
              <a:rPr lang="en-GB" sz="1000" dirty="0" err="1"/>
              <a:t>liittyy</a:t>
            </a:r>
            <a:r>
              <a:rPr lang="en-GB" sz="1000" dirty="0"/>
              <a:t> </a:t>
            </a:r>
            <a:r>
              <a:rPr lang="en-GB" sz="1000" dirty="0" err="1"/>
              <a:t>monenlaisia</a:t>
            </a:r>
            <a:r>
              <a:rPr lang="en-GB" sz="1000" dirty="0"/>
              <a:t> </a:t>
            </a:r>
            <a:r>
              <a:rPr lang="en-GB" sz="1000" dirty="0" err="1"/>
              <a:t>tahtotiloja</a:t>
            </a:r>
            <a:r>
              <a:rPr lang="en-GB" sz="1000" dirty="0"/>
              <a:t>, </a:t>
            </a:r>
            <a:r>
              <a:rPr lang="en-GB" sz="1000" dirty="0" err="1"/>
              <a:t>joita</a:t>
            </a:r>
            <a:r>
              <a:rPr lang="en-GB" sz="1000" dirty="0"/>
              <a:t> </a:t>
            </a:r>
            <a:r>
              <a:rPr lang="en-GB" sz="1000" dirty="0" err="1"/>
              <a:t>kutsutaan</a:t>
            </a:r>
            <a:r>
              <a:rPr lang="en-GB" sz="1000" dirty="0"/>
              <a:t> </a:t>
            </a:r>
            <a:r>
              <a:rPr lang="en-GB" sz="1000" dirty="0" err="1"/>
              <a:t>esimerkiksi</a:t>
            </a:r>
            <a:r>
              <a:rPr lang="en-GB" sz="1000" dirty="0"/>
              <a:t> </a:t>
            </a:r>
            <a:r>
              <a:rPr lang="en-GB" sz="1000" dirty="0" err="1"/>
              <a:t>päämääriksi</a:t>
            </a:r>
            <a:r>
              <a:rPr lang="en-GB" sz="1000" dirty="0"/>
              <a:t>, </a:t>
            </a:r>
            <a:r>
              <a:rPr lang="en-GB" sz="1000" dirty="0" err="1"/>
              <a:t>tavoitteiksi</a:t>
            </a:r>
            <a:r>
              <a:rPr lang="en-GB" sz="1000" dirty="0"/>
              <a:t> tai </a:t>
            </a:r>
            <a:r>
              <a:rPr lang="en-GB" sz="1000" dirty="0" err="1"/>
              <a:t>tarkoituksiksi</a:t>
            </a:r>
            <a:r>
              <a:rPr lang="en-GB" sz="1000" dirty="0"/>
              <a:t>. </a:t>
            </a:r>
            <a:r>
              <a:rPr lang="en-GB" sz="1000" dirty="0" err="1"/>
              <a:t>Usein</a:t>
            </a:r>
            <a:r>
              <a:rPr lang="en-GB" sz="1000" dirty="0"/>
              <a:t> </a:t>
            </a:r>
            <a:r>
              <a:rPr lang="en-GB" sz="1000" dirty="0" err="1"/>
              <a:t>työtä</a:t>
            </a:r>
            <a:r>
              <a:rPr lang="en-GB" sz="1000" dirty="0"/>
              <a:t> </a:t>
            </a:r>
            <a:r>
              <a:rPr lang="en-GB" sz="1000" dirty="0" err="1"/>
              <a:t>tehdään</a:t>
            </a:r>
            <a:r>
              <a:rPr lang="en-GB" sz="1000" dirty="0"/>
              <a:t> </a:t>
            </a:r>
            <a:r>
              <a:rPr lang="en-GB" sz="1000" dirty="0" err="1"/>
              <a:t>kovassa</a:t>
            </a:r>
            <a:r>
              <a:rPr lang="en-GB" sz="1000" dirty="0"/>
              <a:t> </a:t>
            </a:r>
            <a:r>
              <a:rPr lang="en-GB" sz="1000" dirty="0" err="1"/>
              <a:t>aikataulupaineessa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kaikkien</a:t>
            </a:r>
            <a:r>
              <a:rPr lang="en-GB" sz="1000" dirty="0"/>
              <a:t> </a:t>
            </a:r>
            <a:r>
              <a:rPr lang="en-GB" sz="1000" dirty="0" err="1"/>
              <a:t>mukana</a:t>
            </a:r>
            <a:r>
              <a:rPr lang="en-GB" sz="1000" dirty="0"/>
              <a:t> </a:t>
            </a:r>
            <a:r>
              <a:rPr lang="en-GB" sz="1000" dirty="0" err="1"/>
              <a:t>olevien</a:t>
            </a:r>
            <a:r>
              <a:rPr lang="en-GB" sz="1000" dirty="0"/>
              <a:t> </a:t>
            </a:r>
            <a:r>
              <a:rPr lang="en-GB" sz="1000" dirty="0" err="1"/>
              <a:t>toimijoiden</a:t>
            </a:r>
            <a:r>
              <a:rPr lang="en-GB" sz="1000" dirty="0"/>
              <a:t> </a:t>
            </a:r>
            <a:r>
              <a:rPr lang="en-GB" sz="1000" dirty="0" err="1"/>
              <a:t>näkemykset</a:t>
            </a:r>
            <a:r>
              <a:rPr lang="en-GB" sz="1000" dirty="0"/>
              <a:t> on </a:t>
            </a:r>
            <a:r>
              <a:rPr lang="en-GB" sz="1000" dirty="0" err="1"/>
              <a:t>vaikeaa</a:t>
            </a:r>
            <a:r>
              <a:rPr lang="en-GB" sz="1000" dirty="0"/>
              <a:t> </a:t>
            </a:r>
            <a:r>
              <a:rPr lang="en-GB" sz="1000" dirty="0" err="1"/>
              <a:t>huomioida</a:t>
            </a:r>
            <a:r>
              <a:rPr lang="en-GB" sz="1000" dirty="0"/>
              <a:t> </a:t>
            </a:r>
            <a:r>
              <a:rPr lang="en-GB" sz="1000" dirty="0" err="1"/>
              <a:t>lopullisessa</a:t>
            </a:r>
            <a:r>
              <a:rPr lang="en-GB" sz="1000" dirty="0"/>
              <a:t> </a:t>
            </a:r>
            <a:r>
              <a:rPr lang="en-GB" sz="1000" dirty="0" err="1"/>
              <a:t>suunnitelmassa</a:t>
            </a:r>
            <a:r>
              <a:rPr lang="en-GB" sz="1000" dirty="0"/>
              <a:t>. </a:t>
            </a:r>
            <a:r>
              <a:rPr lang="en-GB" sz="1000" dirty="0" err="1"/>
              <a:t>Myös</a:t>
            </a:r>
            <a:r>
              <a:rPr lang="en-GB" sz="1000" dirty="0"/>
              <a:t> </a:t>
            </a:r>
            <a:r>
              <a:rPr lang="en-GB" sz="1000" dirty="0" err="1"/>
              <a:t>raportointi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olla </a:t>
            </a:r>
            <a:r>
              <a:rPr lang="en-GB" sz="1000" dirty="0" err="1"/>
              <a:t>työlästä</a:t>
            </a:r>
            <a:r>
              <a:rPr lang="en-GB" sz="1000" dirty="0"/>
              <a:t>, </a:t>
            </a:r>
            <a:r>
              <a:rPr lang="en-GB" sz="1000" dirty="0" err="1"/>
              <a:t>jos</a:t>
            </a:r>
            <a:r>
              <a:rPr lang="en-GB" sz="1000" dirty="0"/>
              <a:t> </a:t>
            </a:r>
            <a:r>
              <a:rPr lang="en-GB" sz="1000" dirty="0" err="1"/>
              <a:t>tavoitetta</a:t>
            </a:r>
            <a:r>
              <a:rPr lang="en-GB" sz="1000" dirty="0"/>
              <a:t> </a:t>
            </a:r>
            <a:r>
              <a:rPr lang="en-GB" sz="1000" dirty="0" err="1"/>
              <a:t>ei</a:t>
            </a:r>
            <a:r>
              <a:rPr lang="en-GB" sz="1000" dirty="0"/>
              <a:t> ole </a:t>
            </a:r>
            <a:r>
              <a:rPr lang="en-GB" sz="1000" dirty="0" err="1"/>
              <a:t>alun</a:t>
            </a:r>
            <a:r>
              <a:rPr lang="en-GB" sz="1000" dirty="0"/>
              <a:t> </a:t>
            </a:r>
            <a:r>
              <a:rPr lang="en-GB" sz="1000" dirty="0" err="1"/>
              <a:t>perin</a:t>
            </a:r>
            <a:r>
              <a:rPr lang="en-GB" sz="1000" dirty="0"/>
              <a:t> </a:t>
            </a:r>
            <a:r>
              <a:rPr lang="en-GB" sz="1000" dirty="0" err="1"/>
              <a:t>kuvattu</a:t>
            </a:r>
            <a:r>
              <a:rPr lang="en-GB" sz="1000" dirty="0"/>
              <a:t> </a:t>
            </a:r>
            <a:r>
              <a:rPr lang="en-GB" sz="1000" dirty="0" err="1"/>
              <a:t>yhteisesti</a:t>
            </a:r>
            <a:r>
              <a:rPr lang="en-GB" sz="1000" dirty="0"/>
              <a:t> </a:t>
            </a:r>
            <a:r>
              <a:rPr lang="en-GB" sz="1000" dirty="0" err="1"/>
              <a:t>ymmärrettävällä</a:t>
            </a:r>
            <a:r>
              <a:rPr lang="en-GB" sz="1000" dirty="0"/>
              <a:t> </a:t>
            </a:r>
            <a:r>
              <a:rPr lang="en-GB" sz="1000" dirty="0" err="1"/>
              <a:t>tavalla</a:t>
            </a:r>
            <a:r>
              <a:rPr lang="en-GB" sz="1000" dirty="0"/>
              <a:t>. </a:t>
            </a:r>
            <a:r>
              <a:rPr lang="en-GB" sz="1000" dirty="0" err="1"/>
              <a:t>Työkalu</a:t>
            </a:r>
            <a:r>
              <a:rPr lang="en-GB" sz="1000" dirty="0"/>
              <a:t> </a:t>
            </a:r>
            <a:r>
              <a:rPr lang="en-GB" sz="1000" dirty="0" err="1"/>
              <a:t>tuo</a:t>
            </a:r>
            <a:r>
              <a:rPr lang="en-GB" sz="1000" dirty="0"/>
              <a:t> </a:t>
            </a:r>
            <a:r>
              <a:rPr lang="en-GB" sz="1000" dirty="0" err="1"/>
              <a:t>yhteisen</a:t>
            </a:r>
            <a:r>
              <a:rPr lang="en-GB" sz="1000" dirty="0"/>
              <a:t> </a:t>
            </a:r>
            <a:r>
              <a:rPr lang="en-GB" sz="1000" dirty="0" err="1"/>
              <a:t>jäsennyksen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käsitteet</a:t>
            </a:r>
            <a:r>
              <a:rPr lang="en-GB" sz="1000" dirty="0"/>
              <a:t>, </a:t>
            </a:r>
            <a:r>
              <a:rPr lang="en-GB" sz="1000" dirty="0" err="1"/>
              <a:t>joiden</a:t>
            </a:r>
            <a:r>
              <a:rPr lang="en-GB" sz="1000" dirty="0"/>
              <a:t> </a:t>
            </a:r>
            <a:r>
              <a:rPr lang="en-GB" sz="1000" dirty="0" err="1"/>
              <a:t>avulla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keskustella</a:t>
            </a:r>
            <a:r>
              <a:rPr lang="en-GB" sz="1000" dirty="0"/>
              <a:t> </a:t>
            </a:r>
            <a:r>
              <a:rPr lang="en-GB" sz="1000" dirty="0" err="1"/>
              <a:t>toiminnasta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sen</a:t>
            </a:r>
            <a:r>
              <a:rPr lang="en-GB" sz="1000" dirty="0"/>
              <a:t> </a:t>
            </a:r>
            <a:r>
              <a:rPr lang="en-GB" sz="1000" dirty="0" err="1"/>
              <a:t>vaikutuksista</a:t>
            </a:r>
            <a:r>
              <a:rPr lang="en-GB" sz="1000" dirty="0"/>
              <a:t>.</a:t>
            </a:r>
          </a:p>
          <a:p>
            <a:r>
              <a:rPr lang="en-GB" sz="1000" dirty="0"/>
              <a:t>.</a:t>
            </a:r>
            <a:endParaRPr lang="en-FI" sz="1000" dirty="0" err="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C01C76-F381-4F4B-A776-0B66567F7B0E}"/>
              </a:ext>
            </a:extLst>
          </p:cNvPr>
          <p:cNvCxnSpPr/>
          <p:nvPr/>
        </p:nvCxnSpPr>
        <p:spPr>
          <a:xfrm>
            <a:off x="8447320" y="0"/>
            <a:ext cx="0" cy="685637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3A47239-D292-7041-95AD-9858E627D179}"/>
              </a:ext>
            </a:extLst>
          </p:cNvPr>
          <p:cNvCxnSpPr/>
          <p:nvPr/>
        </p:nvCxnSpPr>
        <p:spPr>
          <a:xfrm>
            <a:off x="2802235" y="0"/>
            <a:ext cx="0" cy="685637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487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Jakakaa osaamistanne ja tietoanne muille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3"/>
          </p:nvPr>
        </p:nvSpPr>
        <p:spPr>
          <a:xfrm>
            <a:off x="1249820" y="3960619"/>
            <a:ext cx="4901597" cy="749149"/>
          </a:xfrm>
        </p:spPr>
        <p:txBody>
          <a:bodyPr/>
          <a:lstStyle/>
          <a:p>
            <a:r>
              <a:rPr lang="fi-FI" dirty="0"/>
              <a:t>Jaa havaintosi työvälineestä ja sen käytöstä, jotta muut voivat oppia lisää ja löytää uusia yhteistyömahdollisuuksia. Lisää somejulkaisuusi aihetunniste #valtionavustukset </a:t>
            </a:r>
          </a:p>
          <a:p>
            <a:endParaRPr lang="fi-FI" dirty="0"/>
          </a:p>
          <a:p>
            <a:r>
              <a:rPr lang="fi-FI" dirty="0"/>
              <a:t>Kaikki toiminnan suunnittelun työvälineet on julkaistu osoitteessa https://vm.fi/valtionavustustoiminnan-kehittaminen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97357930"/>
      </p:ext>
    </p:extLst>
  </p:cSld>
  <p:clrMapOvr>
    <a:masterClrMapping/>
  </p:clrMapOvr>
</p:sld>
</file>

<file path=ppt/theme/theme1.xml><?xml version="1.0" encoding="utf-8"?>
<a:theme xmlns:a="http://schemas.openxmlformats.org/drawingml/2006/main" name="VM2021 teema">
  <a:themeElements>
    <a:clrScheme name="Valtionavustukset20210507">
      <a:dk1>
        <a:srgbClr val="000000"/>
      </a:dk1>
      <a:lt1>
        <a:srgbClr val="FFFFFF"/>
      </a:lt1>
      <a:dk2>
        <a:srgbClr val="3659BD"/>
      </a:dk2>
      <a:lt2>
        <a:srgbClr val="FFFFFF"/>
      </a:lt2>
      <a:accent1>
        <a:srgbClr val="365ABD"/>
      </a:accent1>
      <a:accent2>
        <a:srgbClr val="73C3C3"/>
      </a:accent2>
      <a:accent3>
        <a:srgbClr val="10497F"/>
      </a:accent3>
      <a:accent4>
        <a:srgbClr val="4187A1"/>
      </a:accent4>
      <a:accent5>
        <a:srgbClr val="243B47"/>
      </a:accent5>
      <a:accent6>
        <a:srgbClr val="A5A5A5"/>
      </a:accent6>
      <a:hlink>
        <a:srgbClr val="0563C1"/>
      </a:hlink>
      <a:folHlink>
        <a:srgbClr val="6E6E6E"/>
      </a:folHlink>
    </a:clrScheme>
    <a:fontScheme name="VM2019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altionavustus_PPT_FI_100521_Luonnos.potx" id="{6E0ED140-5782-4558-9CDA-5B67B4FB8508}" vid="{35A70ABE-7D5D-43C1-918C-DB73F864ECDC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1EA8484F11165429155BB410B020F6F" ma:contentTypeVersion="1" ma:contentTypeDescription="Luo uusi asiakirja." ma:contentTypeScope="" ma:versionID="ef17b6a391cc9fb034ed39266b54ff7b">
  <xsd:schema xmlns:xsd="http://www.w3.org/2001/XMLSchema" xmlns:xs="http://www.w3.org/2001/XMLSchema" xmlns:p="http://schemas.microsoft.com/office/2006/metadata/properties" xmlns:ns2="ebb82943-49da-4504-a2f3-a33fb2eb95f1" targetNamespace="http://schemas.microsoft.com/office/2006/metadata/properties" ma:root="true" ma:fieldsID="a720671b8ad7b5ca374893aa99fcdfa6" ns2:_="">
    <xsd:import namespace="ebb82943-49da-4504-a2f3-a33fb2eb95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82943-49da-4504-a2f3-a33fb2eb95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2559FD-EE51-4125-83A9-A66D9E0338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82943-49da-4504-a2f3-a33fb2eb95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2E82B7-5AB0-44FC-92FC-DEE4BE633CBF}">
  <ds:schemaRefs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ebb82943-49da-4504-a2f3-a33fb2eb95f1"/>
  </ds:schemaRefs>
</ds:datastoreItem>
</file>

<file path=customXml/itemProps3.xml><?xml version="1.0" encoding="utf-8"?>
<ds:datastoreItem xmlns:ds="http://schemas.openxmlformats.org/officeDocument/2006/customXml" ds:itemID="{AB3B11FC-B602-451D-8219-03B869AB2D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Valtionavustus_PPT_FI_SV</Template>
  <TotalTime>9684</TotalTime>
  <Words>326</Words>
  <Application>Microsoft Office PowerPoint</Application>
  <PresentationFormat>Laajakuva</PresentationFormat>
  <Paragraphs>40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9" baseType="lpstr">
      <vt:lpstr>Arial</vt:lpstr>
      <vt:lpstr>Arial  </vt:lpstr>
      <vt:lpstr>Arial Narrow</vt:lpstr>
      <vt:lpstr>Calibri</vt:lpstr>
      <vt:lpstr>Roboto</vt:lpstr>
      <vt:lpstr>VM2021 teema</vt:lpstr>
      <vt:lpstr>PowerPoint-esitys</vt:lpstr>
      <vt:lpstr>PowerPoint-esitys</vt:lpstr>
      <vt:lpstr>Jakakaa osaamistanne ja tietoanne muille</vt:lpstr>
    </vt:vector>
  </TitlesOfParts>
  <Manager/>
  <Company>Suomen valtion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Raportointistandardit</dc:title>
  <dc:subject/>
  <dc:creator>Irjala Merja (VM)</dc:creator>
  <cp:keywords/>
  <dc:description/>
  <cp:lastModifiedBy>Lehtonen Mikko (VM)</cp:lastModifiedBy>
  <cp:revision>30</cp:revision>
  <dcterms:created xsi:type="dcterms:W3CDTF">2021-05-24T08:00:14Z</dcterms:created>
  <dcterms:modified xsi:type="dcterms:W3CDTF">2022-03-28T10:43:08Z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0x01010001EA8484F11165429155BB410B020F6F</vt:lpwstr>
  </property>
</Properties>
</file>