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382" r:id="rId5"/>
    <p:sldId id="383" r:id="rId6"/>
    <p:sldId id="381" r:id="rId7"/>
    <p:sldId id="384" r:id="rId8"/>
    <p:sldId id="385" r:id="rId9"/>
    <p:sldId id="256" r:id="rId1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497F"/>
    <a:srgbClr val="EEE46C"/>
    <a:srgbClr val="FD9F82"/>
    <a:srgbClr val="73C4C3"/>
    <a:srgbClr val="FDF9BA"/>
    <a:srgbClr val="014983"/>
    <a:srgbClr val="365ABD"/>
    <a:srgbClr val="4A6BC4"/>
    <a:srgbClr val="1B365D"/>
    <a:srgbClr val="479A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E25E649-3F16-4E02-A733-19D2CDBF48F0}">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Normaali tyyli 3 - Korostu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38" autoAdjust="0"/>
    <p:restoredTop sz="92671" autoAdjust="0"/>
  </p:normalViewPr>
  <p:slideViewPr>
    <p:cSldViewPr snapToGrid="0" showGuides="1">
      <p:cViewPr varScale="1">
        <p:scale>
          <a:sx n="64" d="100"/>
          <a:sy n="64" d="100"/>
        </p:scale>
        <p:origin x="940" y="3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9C1038-75B3-4690-9F04-308CA5B8CA49}" type="datetimeFigureOut">
              <a:rPr lang="fi-FI" smtClean="0"/>
              <a:t>28.3.2022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286448-0962-443A-A7A6-40140D0BD552}" type="slidenum">
              <a:rPr lang="fi-FI" smtClean="0"/>
              <a:t>‹#›</a:t>
            </a:fld>
            <a:endParaRPr lang="fi-FI"/>
          </a:p>
        </p:txBody>
      </p:sp>
    </p:spTree>
    <p:extLst>
      <p:ext uri="{BB962C8B-B14F-4D97-AF65-F5344CB8AC3E}">
        <p14:creationId xmlns:p14="http://schemas.microsoft.com/office/powerpoint/2010/main" val="1694276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04E04C8-35A5-45D6-A655-664B6E92E83A}"/>
              </a:ext>
            </a:extLst>
          </p:cNvPr>
          <p:cNvSpPr>
            <a:spLocks noGrp="1"/>
          </p:cNvSpPr>
          <p:nvPr>
            <p:ph type="ctrTitle" hasCustomPrompt="1"/>
          </p:nvPr>
        </p:nvSpPr>
        <p:spPr>
          <a:xfrm>
            <a:off x="1230475" y="1330960"/>
            <a:ext cx="6661368" cy="2394057"/>
          </a:xfrm>
        </p:spPr>
        <p:txBody>
          <a:bodyPr anchor="t"/>
          <a:lstStyle>
            <a:lvl1pPr algn="l">
              <a:defRPr sz="4400">
                <a:solidFill>
                  <a:srgbClr val="365ABD"/>
                </a:solidFill>
              </a:defRPr>
            </a:lvl1pPr>
          </a:lstStyle>
          <a:p>
            <a:r>
              <a:rPr lang="fi-FI" dirty="0"/>
              <a:t>Esityksen aloitussivu, </a:t>
            </a:r>
            <a:br>
              <a:rPr lang="fi-FI" dirty="0"/>
            </a:br>
            <a:r>
              <a:rPr lang="fi-FI" dirty="0"/>
              <a:t>tumma sininen</a:t>
            </a:r>
            <a:br>
              <a:rPr lang="fi-FI" dirty="0"/>
            </a:br>
            <a:r>
              <a:rPr lang="fi-FI" dirty="0" err="1"/>
              <a:t>max</a:t>
            </a:r>
            <a:r>
              <a:rPr lang="fi-FI" dirty="0"/>
              <a:t>. 3 riviä</a:t>
            </a:r>
          </a:p>
        </p:txBody>
      </p:sp>
      <p:sp>
        <p:nvSpPr>
          <p:cNvPr id="3" name="Alaotsikko 2">
            <a:extLst>
              <a:ext uri="{FF2B5EF4-FFF2-40B4-BE49-F238E27FC236}">
                <a16:creationId xmlns:a16="http://schemas.microsoft.com/office/drawing/2014/main" id="{A06C93D0-DA83-4CF7-A503-5AEDE6A9787C}"/>
              </a:ext>
            </a:extLst>
          </p:cNvPr>
          <p:cNvSpPr>
            <a:spLocks noGrp="1"/>
          </p:cNvSpPr>
          <p:nvPr>
            <p:ph type="subTitle" idx="1" hasCustomPrompt="1"/>
          </p:nvPr>
        </p:nvSpPr>
        <p:spPr>
          <a:xfrm>
            <a:off x="1230475" y="3830320"/>
            <a:ext cx="6756057" cy="1158239"/>
          </a:xfrm>
        </p:spPr>
        <p:txBody>
          <a:bodyPr/>
          <a:lstStyle>
            <a:lvl1pPr marL="0" indent="0" algn="l">
              <a:lnSpc>
                <a:spcPct val="110000"/>
              </a:lnSpc>
              <a:spcBef>
                <a:spcPts val="0"/>
              </a:spcBef>
              <a:buNone/>
              <a:defRPr sz="1600">
                <a:solidFill>
                  <a:srgbClr val="365AB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Esittäjän nimi, tehtävänimike </a:t>
            </a:r>
            <a:br>
              <a:rPr lang="fi-FI" dirty="0"/>
            </a:br>
            <a:r>
              <a:rPr lang="fi-FI" dirty="0" err="1"/>
              <a:t>pp.kk.vvvv</a:t>
            </a:r>
            <a:r>
              <a:rPr lang="fi-FI" dirty="0"/>
              <a:t> </a:t>
            </a:r>
            <a:br>
              <a:rPr lang="fi-FI" dirty="0"/>
            </a:br>
            <a:r>
              <a:rPr lang="fi-FI" dirty="0"/>
              <a:t>Tilaisuuden nimi </a:t>
            </a:r>
          </a:p>
        </p:txBody>
      </p:sp>
      <p:pic>
        <p:nvPicPr>
          <p:cNvPr id="11" name="Picture 10" descr="Valtionavustukset-logo ja Valtiovarainministeriön logo">
            <a:extLst>
              <a:ext uri="{FF2B5EF4-FFF2-40B4-BE49-F238E27FC236}">
                <a16:creationId xmlns:a16="http://schemas.microsoft.com/office/drawing/2014/main" id="{D0CB654D-7984-114E-A93D-BE1CEDF70137}"/>
              </a:ext>
              <a:ext uri="{C183D7F6-B498-43B3-948B-1728B52AA6E4}">
                <adec:decorative xmlns:adec="http://schemas.microsoft.com/office/drawing/2017/decorative" xmlns="" val="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7325" y="5447990"/>
            <a:ext cx="5436911" cy="590707"/>
          </a:xfrm>
          <a:prstGeom prst="rect">
            <a:avLst/>
          </a:prstGeom>
        </p:spPr>
      </p:pic>
      <p:pic>
        <p:nvPicPr>
          <p:cNvPr id="23" name="Picture 22">
            <a:extLst>
              <a:ext uri="{FF2B5EF4-FFF2-40B4-BE49-F238E27FC236}">
                <a16:creationId xmlns:a16="http://schemas.microsoft.com/office/drawing/2014/main" id="{893B3D72-56D0-B042-8634-E70D57402D1B}"/>
              </a:ext>
              <a:ext uri="{C183D7F6-B498-43B3-948B-1728B52AA6E4}">
                <adec:decorative xmlns:adec="http://schemas.microsoft.com/office/drawing/2017/decorative" xmlns="" val="1"/>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4497"/>
          <a:stretch/>
        </p:blipFill>
        <p:spPr>
          <a:xfrm>
            <a:off x="6644236" y="-10800"/>
            <a:ext cx="5571061" cy="6886800"/>
          </a:xfrm>
          <a:prstGeom prst="rect">
            <a:avLst/>
          </a:prstGeom>
        </p:spPr>
      </p:pic>
    </p:spTree>
    <p:extLst>
      <p:ext uri="{BB962C8B-B14F-4D97-AF65-F5344CB8AC3E}">
        <p14:creationId xmlns:p14="http://schemas.microsoft.com/office/powerpoint/2010/main" val="3925197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Osan ylätunniste kuva 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B1B475-3CC8-AC4E-8B7A-0F43D04C49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83710" y="0"/>
            <a:ext cx="641944" cy="6858000"/>
          </a:xfrm>
          <a:prstGeom prst="rect">
            <a:avLst/>
          </a:prstGeom>
        </p:spPr>
      </p:pic>
      <p:sp>
        <p:nvSpPr>
          <p:cNvPr id="2" name="Otsikko 1">
            <a:extLst>
              <a:ext uri="{FF2B5EF4-FFF2-40B4-BE49-F238E27FC236}">
                <a16:creationId xmlns:a16="http://schemas.microsoft.com/office/drawing/2014/main" id="{AA898E02-03EA-44E2-B2D3-D9317405701C}"/>
              </a:ext>
            </a:extLst>
          </p:cNvPr>
          <p:cNvSpPr>
            <a:spLocks noGrp="1"/>
          </p:cNvSpPr>
          <p:nvPr userDrawn="1">
            <p:ph type="title" hasCustomPrompt="1"/>
          </p:nvPr>
        </p:nvSpPr>
        <p:spPr bwMode="white">
          <a:xfrm>
            <a:off x="819770" y="1401767"/>
            <a:ext cx="6428358" cy="1952053"/>
          </a:xfrm>
        </p:spPr>
        <p:txBody>
          <a:bodyPr anchor="t" anchorCtr="0"/>
          <a:lstStyle>
            <a:lvl1pPr>
              <a:defRPr sz="4100">
                <a:solidFill>
                  <a:schemeClr val="tx2"/>
                </a:solidFill>
              </a:defRPr>
            </a:lvl1pPr>
          </a:lstStyle>
          <a:p>
            <a:r>
              <a:rPr lang="fi-FI" dirty="0"/>
              <a:t>Kuvallinen väliotsikkosivu </a:t>
            </a:r>
            <a:br>
              <a:rPr lang="fi-FI" dirty="0"/>
            </a:br>
            <a:r>
              <a:rPr lang="fi-FI" dirty="0"/>
              <a:t>esityksen jäsentämiseen, </a:t>
            </a:r>
            <a:br>
              <a:rPr lang="fi-FI" dirty="0"/>
            </a:br>
            <a:r>
              <a:rPr lang="fi-FI" dirty="0"/>
              <a:t>3 riviä tekstiä</a:t>
            </a:r>
          </a:p>
        </p:txBody>
      </p:sp>
      <p:sp>
        <p:nvSpPr>
          <p:cNvPr id="7" name="Alatunnisteen paikkamerkki 6">
            <a:extLst>
              <a:ext uri="{FF2B5EF4-FFF2-40B4-BE49-F238E27FC236}">
                <a16:creationId xmlns:a16="http://schemas.microsoft.com/office/drawing/2014/main" id="{239E982F-E5C4-4750-B82A-0622B3AA7839}"/>
              </a:ext>
            </a:extLst>
          </p:cNvPr>
          <p:cNvSpPr>
            <a:spLocks noGrp="1"/>
          </p:cNvSpPr>
          <p:nvPr userDrawn="1">
            <p:ph type="ftr" sz="quarter" idx="11"/>
          </p:nvPr>
        </p:nvSpPr>
        <p:spPr bwMode="white"/>
        <p:txBody>
          <a:bodyPr/>
          <a:lstStyle>
            <a:lvl1pPr>
              <a:defRPr>
                <a:solidFill>
                  <a:schemeClr val="tx2"/>
                </a:solidFill>
              </a:defRPr>
            </a:lvl1pPr>
          </a:lstStyle>
          <a:p>
            <a:pPr algn="l"/>
            <a:r>
              <a:rPr lang="fi-FI"/>
              <a:t>Aihe/otsikkoteksti Arial Regular lorem ipsum dolores</a:t>
            </a:r>
            <a:endParaRPr lang="fi-FI" dirty="0"/>
          </a:p>
        </p:txBody>
      </p:sp>
      <p:sp>
        <p:nvSpPr>
          <p:cNvPr id="10" name="Dian numeron paikkamerkki 9">
            <a:extLst>
              <a:ext uri="{FF2B5EF4-FFF2-40B4-BE49-F238E27FC236}">
                <a16:creationId xmlns:a16="http://schemas.microsoft.com/office/drawing/2014/main" id="{9AF1C7D1-8DB2-411A-8933-F5D3A01ADF9D}"/>
              </a:ext>
            </a:extLst>
          </p:cNvPr>
          <p:cNvSpPr>
            <a:spLocks noGrp="1"/>
          </p:cNvSpPr>
          <p:nvPr userDrawn="1">
            <p:ph type="sldNum" sz="quarter" idx="12"/>
          </p:nvPr>
        </p:nvSpPr>
        <p:spPr bwMode="white"/>
        <p:txBody>
          <a:bodyPr/>
          <a:lstStyle>
            <a:lvl1pPr>
              <a:defRPr>
                <a:solidFill>
                  <a:schemeClr val="tx2"/>
                </a:solidFill>
              </a:defRPr>
            </a:lvl1pPr>
          </a:lstStyle>
          <a:p>
            <a:fld id="{4BCCB783-365B-40E8-A1C9-91A9348041A5}" type="slidenum">
              <a:rPr lang="fi-FI" smtClean="0"/>
              <a:pPr/>
              <a:t>‹#›</a:t>
            </a:fld>
            <a:endParaRPr lang="fi-FI" dirty="0"/>
          </a:p>
        </p:txBody>
      </p:sp>
      <p:sp>
        <p:nvSpPr>
          <p:cNvPr id="9" name="Kuvan paikkamerkki 19">
            <a:extLst>
              <a:ext uri="{FF2B5EF4-FFF2-40B4-BE49-F238E27FC236}">
                <a16:creationId xmlns:a16="http://schemas.microsoft.com/office/drawing/2014/main" id="{807245D8-5FCC-154F-9C88-1267F340BD6F}"/>
              </a:ext>
              <a:ext uri="{C183D7F6-B498-43B3-948B-1728B52AA6E4}">
                <adec:decorative xmlns:adec="http://schemas.microsoft.com/office/drawing/2017/decorative" xmlns="" val="1"/>
              </a:ext>
            </a:extLst>
          </p:cNvPr>
          <p:cNvSpPr>
            <a:spLocks noGrp="1"/>
          </p:cNvSpPr>
          <p:nvPr>
            <p:ph type="pic" sz="quarter" idx="13"/>
          </p:nvPr>
        </p:nvSpPr>
        <p:spPr>
          <a:xfrm>
            <a:off x="8104820" y="0"/>
            <a:ext cx="4087180" cy="6858000"/>
          </a:xfrm>
          <a:custGeom>
            <a:avLst/>
            <a:gdLst>
              <a:gd name="connsiteX0" fmla="*/ 0 w 3431705"/>
              <a:gd name="connsiteY0" fmla="*/ 0 h 6858000"/>
              <a:gd name="connsiteX1" fmla="*/ 3431705 w 3431705"/>
              <a:gd name="connsiteY1" fmla="*/ 0 h 6858000"/>
              <a:gd name="connsiteX2" fmla="*/ 3431705 w 3431705"/>
              <a:gd name="connsiteY2" fmla="*/ 6858000 h 6858000"/>
              <a:gd name="connsiteX3" fmla="*/ 0 w 3431705"/>
              <a:gd name="connsiteY3" fmla="*/ 6858000 h 6858000"/>
              <a:gd name="connsiteX4" fmla="*/ 0 w 3431705"/>
              <a:gd name="connsiteY4" fmla="*/ 0 h 6858000"/>
              <a:gd name="connsiteX0" fmla="*/ 3157 w 3434862"/>
              <a:gd name="connsiteY0" fmla="*/ 0 h 6858000"/>
              <a:gd name="connsiteX1" fmla="*/ 3434862 w 3434862"/>
              <a:gd name="connsiteY1" fmla="*/ 0 h 6858000"/>
              <a:gd name="connsiteX2" fmla="*/ 3434862 w 3434862"/>
              <a:gd name="connsiteY2" fmla="*/ 6858000 h 6858000"/>
              <a:gd name="connsiteX3" fmla="*/ 3157 w 3434862"/>
              <a:gd name="connsiteY3" fmla="*/ 6858000 h 6858000"/>
              <a:gd name="connsiteX4" fmla="*/ 0 w 3434862"/>
              <a:gd name="connsiteY4" fmla="*/ 3124200 h 6858000"/>
              <a:gd name="connsiteX5" fmla="*/ 3157 w 3434862"/>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758837 w 4190542"/>
              <a:gd name="connsiteY0" fmla="*/ 0 h 6858000"/>
              <a:gd name="connsiteX1" fmla="*/ 4190542 w 4190542"/>
              <a:gd name="connsiteY1" fmla="*/ 0 h 6858000"/>
              <a:gd name="connsiteX2" fmla="*/ 4190542 w 4190542"/>
              <a:gd name="connsiteY2" fmla="*/ 6858000 h 6858000"/>
              <a:gd name="connsiteX3" fmla="*/ 758837 w 4190542"/>
              <a:gd name="connsiteY3" fmla="*/ 6858000 h 6858000"/>
              <a:gd name="connsiteX4" fmla="*/ 0 w 4190542"/>
              <a:gd name="connsiteY4" fmla="*/ 3548525 h 6858000"/>
              <a:gd name="connsiteX5" fmla="*/ 758837 w 4190542"/>
              <a:gd name="connsiteY5" fmla="*/ 0 h 6858000"/>
              <a:gd name="connsiteX0" fmla="*/ 647519 w 4079224"/>
              <a:gd name="connsiteY0" fmla="*/ 0 h 6858000"/>
              <a:gd name="connsiteX1" fmla="*/ 4079224 w 4079224"/>
              <a:gd name="connsiteY1" fmla="*/ 0 h 6858000"/>
              <a:gd name="connsiteX2" fmla="*/ 4079224 w 4079224"/>
              <a:gd name="connsiteY2" fmla="*/ 6858000 h 6858000"/>
              <a:gd name="connsiteX3" fmla="*/ 647519 w 4079224"/>
              <a:gd name="connsiteY3" fmla="*/ 6858000 h 6858000"/>
              <a:gd name="connsiteX4" fmla="*/ 0 w 4079224"/>
              <a:gd name="connsiteY4" fmla="*/ 3528647 h 6858000"/>
              <a:gd name="connsiteX5" fmla="*/ 647519 w 4079224"/>
              <a:gd name="connsiteY5" fmla="*/ 0 h 6858000"/>
              <a:gd name="connsiteX0" fmla="*/ 648002 w 4079707"/>
              <a:gd name="connsiteY0" fmla="*/ 0 h 6858000"/>
              <a:gd name="connsiteX1" fmla="*/ 4079707 w 4079707"/>
              <a:gd name="connsiteY1" fmla="*/ 0 h 6858000"/>
              <a:gd name="connsiteX2" fmla="*/ 4079707 w 4079707"/>
              <a:gd name="connsiteY2" fmla="*/ 6858000 h 6858000"/>
              <a:gd name="connsiteX3" fmla="*/ 648002 w 4079707"/>
              <a:gd name="connsiteY3" fmla="*/ 6858000 h 6858000"/>
              <a:gd name="connsiteX4" fmla="*/ 483 w 4079707"/>
              <a:gd name="connsiteY4" fmla="*/ 3528647 h 6858000"/>
              <a:gd name="connsiteX5" fmla="*/ 648002 w 4079707"/>
              <a:gd name="connsiteY5" fmla="*/ 0 h 6858000"/>
              <a:gd name="connsiteX0" fmla="*/ 647524 w 4079229"/>
              <a:gd name="connsiteY0" fmla="*/ 0 h 6858000"/>
              <a:gd name="connsiteX1" fmla="*/ 4079229 w 4079229"/>
              <a:gd name="connsiteY1" fmla="*/ 0 h 6858000"/>
              <a:gd name="connsiteX2" fmla="*/ 4079229 w 4079229"/>
              <a:gd name="connsiteY2" fmla="*/ 6858000 h 6858000"/>
              <a:gd name="connsiteX3" fmla="*/ 647524 w 4079229"/>
              <a:gd name="connsiteY3" fmla="*/ 6858000 h 6858000"/>
              <a:gd name="connsiteX4" fmla="*/ 5 w 4079229"/>
              <a:gd name="connsiteY4" fmla="*/ 3528647 h 6858000"/>
              <a:gd name="connsiteX5" fmla="*/ 647524 w 4079229"/>
              <a:gd name="connsiteY5" fmla="*/ 0 h 6858000"/>
              <a:gd name="connsiteX0" fmla="*/ 655474 w 4087179"/>
              <a:gd name="connsiteY0" fmla="*/ 0 h 6858000"/>
              <a:gd name="connsiteX1" fmla="*/ 4087179 w 4087179"/>
              <a:gd name="connsiteY1" fmla="*/ 0 h 6858000"/>
              <a:gd name="connsiteX2" fmla="*/ 4087179 w 4087179"/>
              <a:gd name="connsiteY2" fmla="*/ 6858000 h 6858000"/>
              <a:gd name="connsiteX3" fmla="*/ 655474 w 4087179"/>
              <a:gd name="connsiteY3" fmla="*/ 6858000 h 6858000"/>
              <a:gd name="connsiteX4" fmla="*/ 4 w 4087179"/>
              <a:gd name="connsiteY4" fmla="*/ 3405402 h 6858000"/>
              <a:gd name="connsiteX5" fmla="*/ 655474 w 4087179"/>
              <a:gd name="connsiteY5" fmla="*/ 0 h 6858000"/>
              <a:gd name="connsiteX0" fmla="*/ 655836 w 4087541"/>
              <a:gd name="connsiteY0" fmla="*/ 0 h 6858000"/>
              <a:gd name="connsiteX1" fmla="*/ 4087541 w 4087541"/>
              <a:gd name="connsiteY1" fmla="*/ 0 h 6858000"/>
              <a:gd name="connsiteX2" fmla="*/ 4087541 w 4087541"/>
              <a:gd name="connsiteY2" fmla="*/ 6858000 h 6858000"/>
              <a:gd name="connsiteX3" fmla="*/ 655836 w 4087541"/>
              <a:gd name="connsiteY3" fmla="*/ 6858000 h 6858000"/>
              <a:gd name="connsiteX4" fmla="*/ 366 w 4087541"/>
              <a:gd name="connsiteY4" fmla="*/ 3405402 h 6858000"/>
              <a:gd name="connsiteX5" fmla="*/ 655836 w 4087541"/>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87180" h="6858000">
                <a:moveTo>
                  <a:pt x="655475" y="0"/>
                </a:moveTo>
                <a:lnTo>
                  <a:pt x="4087180" y="0"/>
                </a:lnTo>
                <a:lnTo>
                  <a:pt x="4087180" y="6858000"/>
                </a:lnTo>
                <a:lnTo>
                  <a:pt x="655475" y="6858000"/>
                </a:lnTo>
                <a:cubicBezTo>
                  <a:pt x="198241" y="5579539"/>
                  <a:pt x="-1047" y="4538242"/>
                  <a:pt x="5" y="3405402"/>
                </a:cubicBezTo>
                <a:cubicBezTo>
                  <a:pt x="1057" y="2272562"/>
                  <a:pt x="220670" y="994916"/>
                  <a:pt x="655475" y="0"/>
                </a:cubicBezTo>
                <a:close/>
              </a:path>
            </a:pathLst>
          </a:custGeom>
          <a:noFill/>
        </p:spPr>
        <p:txBody>
          <a:bodyPr anchor="ctr" anchorCtr="0"/>
          <a:lstStyle>
            <a:lvl1pPr marL="0" indent="0" algn="ctr">
              <a:buNone/>
              <a:defRPr/>
            </a:lvl1pPr>
          </a:lstStyle>
          <a:p>
            <a:r>
              <a:rPr lang="fi-FI"/>
              <a:t>Lisää kuva napsauttamalla kuvaketta</a:t>
            </a:r>
            <a:endParaRPr lang="fi-FI" dirty="0"/>
          </a:p>
        </p:txBody>
      </p:sp>
    </p:spTree>
    <p:extLst>
      <p:ext uri="{BB962C8B-B14F-4D97-AF65-F5344CB8AC3E}">
        <p14:creationId xmlns:p14="http://schemas.microsoft.com/office/powerpoint/2010/main" val="1280726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415F941-B7C0-48FA-BC12-7B7C226826B8}"/>
              </a:ext>
            </a:extLst>
          </p:cNvPr>
          <p:cNvSpPr>
            <a:spLocks noGrp="1"/>
          </p:cNvSpPr>
          <p:nvPr>
            <p:ph type="title"/>
          </p:nvPr>
        </p:nvSpPr>
        <p:spPr/>
        <p:txBody>
          <a:bodyPr/>
          <a:lstStyle/>
          <a:p>
            <a:r>
              <a:rPr lang="fi-FI" noProof="0"/>
              <a:t>Muokkaa perustyyl. napsautt.</a:t>
            </a:r>
            <a:endParaRPr lang="fi-FI" noProof="0" dirty="0"/>
          </a:p>
        </p:txBody>
      </p:sp>
      <p:sp>
        <p:nvSpPr>
          <p:cNvPr id="7" name="Alatunnisteen paikkamerkki 6">
            <a:extLst>
              <a:ext uri="{FF2B5EF4-FFF2-40B4-BE49-F238E27FC236}">
                <a16:creationId xmlns:a16="http://schemas.microsoft.com/office/drawing/2014/main" id="{7CD8110F-CCB3-4F2C-A24C-58395114068A}"/>
              </a:ext>
            </a:extLst>
          </p:cNvPr>
          <p:cNvSpPr>
            <a:spLocks noGrp="1"/>
          </p:cNvSpPr>
          <p:nvPr>
            <p:ph type="ftr" sz="quarter" idx="11"/>
          </p:nvPr>
        </p:nvSpPr>
        <p:spPr/>
        <p:txBody>
          <a:bodyPr/>
          <a:lstStyle/>
          <a:p>
            <a:pPr algn="l"/>
            <a:r>
              <a:rPr lang="fi-FI"/>
              <a:t>Aihe/otsikkoteksti Arial Regular lorem ipsum dolores</a:t>
            </a:r>
            <a:endParaRPr lang="fi-FI" dirty="0"/>
          </a:p>
        </p:txBody>
      </p:sp>
      <p:sp>
        <p:nvSpPr>
          <p:cNvPr id="8" name="Dian numeron paikkamerkki 7">
            <a:extLst>
              <a:ext uri="{FF2B5EF4-FFF2-40B4-BE49-F238E27FC236}">
                <a16:creationId xmlns:a16="http://schemas.microsoft.com/office/drawing/2014/main" id="{DD1E9F2C-6E23-43A9-A7DE-626D34CEDD8A}"/>
              </a:ext>
            </a:extLst>
          </p:cNvPr>
          <p:cNvSpPr>
            <a:spLocks noGrp="1"/>
          </p:cNvSpPr>
          <p:nvPr>
            <p:ph type="sldNum" sz="quarter" idx="12"/>
          </p:nvPr>
        </p:nvSpPr>
        <p:spPr/>
        <p:txBody>
          <a:bodyPr/>
          <a:lstStyle/>
          <a:p>
            <a:fld id="{4BCCB783-365B-40E8-A1C9-91A9348041A5}" type="slidenum">
              <a:rPr lang="fi-FI" smtClean="0"/>
              <a:pPr/>
              <a:t>‹#›</a:t>
            </a:fld>
            <a:endParaRPr lang="fi-FI" dirty="0"/>
          </a:p>
        </p:txBody>
      </p:sp>
    </p:spTree>
    <p:extLst>
      <p:ext uri="{BB962C8B-B14F-4D97-AF65-F5344CB8AC3E}">
        <p14:creationId xmlns:p14="http://schemas.microsoft.com/office/powerpoint/2010/main" val="1265371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6" name="Alatunnisteen paikkamerkki 5">
            <a:extLst>
              <a:ext uri="{FF2B5EF4-FFF2-40B4-BE49-F238E27FC236}">
                <a16:creationId xmlns:a16="http://schemas.microsoft.com/office/drawing/2014/main" id="{CBD59BAD-0669-42AB-9904-BB6AA4465919}"/>
              </a:ext>
            </a:extLst>
          </p:cNvPr>
          <p:cNvSpPr>
            <a:spLocks noGrp="1"/>
          </p:cNvSpPr>
          <p:nvPr>
            <p:ph type="ftr" sz="quarter" idx="11"/>
          </p:nvPr>
        </p:nvSpPr>
        <p:spPr/>
        <p:txBody>
          <a:bodyPr/>
          <a:lstStyle/>
          <a:p>
            <a:pPr algn="l"/>
            <a:r>
              <a:rPr lang="fi-FI"/>
              <a:t>Aihe/otsikkoteksti Arial Regular lorem ipsum dolores</a:t>
            </a:r>
            <a:endParaRPr lang="fi-FI" dirty="0"/>
          </a:p>
        </p:txBody>
      </p:sp>
      <p:sp>
        <p:nvSpPr>
          <p:cNvPr id="7" name="Dian numeron paikkamerkki 6">
            <a:extLst>
              <a:ext uri="{FF2B5EF4-FFF2-40B4-BE49-F238E27FC236}">
                <a16:creationId xmlns:a16="http://schemas.microsoft.com/office/drawing/2014/main" id="{2F973901-92EE-424C-B835-C2D00C6C55AD}"/>
              </a:ext>
            </a:extLst>
          </p:cNvPr>
          <p:cNvSpPr>
            <a:spLocks noGrp="1"/>
          </p:cNvSpPr>
          <p:nvPr>
            <p:ph type="sldNum" sz="quarter" idx="12"/>
          </p:nvPr>
        </p:nvSpPr>
        <p:spPr/>
        <p:txBody>
          <a:bodyPr/>
          <a:lstStyle/>
          <a:p>
            <a:fld id="{4BCCB783-365B-40E8-A1C9-91A9348041A5}" type="slidenum">
              <a:rPr lang="fi-FI" smtClean="0"/>
              <a:pPr/>
              <a:t>‹#›</a:t>
            </a:fld>
            <a:endParaRPr lang="fi-FI" dirty="0"/>
          </a:p>
        </p:txBody>
      </p:sp>
    </p:spTree>
    <p:extLst>
      <p:ext uri="{BB962C8B-B14F-4D97-AF65-F5344CB8AC3E}">
        <p14:creationId xmlns:p14="http://schemas.microsoft.com/office/powerpoint/2010/main" val="31315736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Lopetus">
    <p:bg>
      <p:bgRef idx="1001">
        <a:schemeClr val="bg1"/>
      </p:bgRef>
    </p:bg>
    <p:spTree>
      <p:nvGrpSpPr>
        <p:cNvPr id="1" name=""/>
        <p:cNvGrpSpPr/>
        <p:nvPr/>
      </p:nvGrpSpPr>
      <p:grpSpPr>
        <a:xfrm>
          <a:off x="0" y="0"/>
          <a:ext cx="0" cy="0"/>
          <a:chOff x="0" y="0"/>
          <a:chExt cx="0" cy="0"/>
        </a:xfrm>
      </p:grpSpPr>
      <p:pic>
        <p:nvPicPr>
          <p:cNvPr id="6" name="Picture 22">
            <a:extLst>
              <a:ext uri="{FF2B5EF4-FFF2-40B4-BE49-F238E27FC236}">
                <a16:creationId xmlns:a16="http://schemas.microsoft.com/office/drawing/2014/main" id="{A7FA30B3-66F4-4B0B-A706-DB7790BAA23D}"/>
              </a:ext>
              <a:ext uri="{C183D7F6-B498-43B3-948B-1728B52AA6E4}">
                <adec:decorative xmlns:adec="http://schemas.microsoft.com/office/drawing/2017/decorative" xmlns=""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4497"/>
          <a:stretch/>
        </p:blipFill>
        <p:spPr>
          <a:xfrm>
            <a:off x="6644236" y="-10800"/>
            <a:ext cx="5571061" cy="6886800"/>
          </a:xfrm>
          <a:prstGeom prst="rect">
            <a:avLst/>
          </a:prstGeom>
        </p:spPr>
      </p:pic>
      <p:sp>
        <p:nvSpPr>
          <p:cNvPr id="2" name="Otsikko 1">
            <a:extLst>
              <a:ext uri="{FF2B5EF4-FFF2-40B4-BE49-F238E27FC236}">
                <a16:creationId xmlns:a16="http://schemas.microsoft.com/office/drawing/2014/main" id="{AA898E02-03EA-44E2-B2D3-D9317405701C}"/>
              </a:ext>
            </a:extLst>
          </p:cNvPr>
          <p:cNvSpPr>
            <a:spLocks noGrp="1"/>
          </p:cNvSpPr>
          <p:nvPr>
            <p:ph type="title" hasCustomPrompt="1"/>
          </p:nvPr>
        </p:nvSpPr>
        <p:spPr bwMode="white">
          <a:xfrm>
            <a:off x="1249820" y="2135019"/>
            <a:ext cx="4455881" cy="1572384"/>
          </a:xfrm>
        </p:spPr>
        <p:txBody>
          <a:bodyPr anchor="b" anchorCtr="0"/>
          <a:lstStyle>
            <a:lvl1pPr>
              <a:defRPr sz="3700">
                <a:solidFill>
                  <a:srgbClr val="365ABD"/>
                </a:solidFill>
              </a:defRPr>
            </a:lvl1pPr>
          </a:lstStyle>
          <a:p>
            <a:r>
              <a:rPr lang="fi-FI" noProof="0"/>
              <a:t>Lisää tähän kiitosteksti tai lopetuskehoitus</a:t>
            </a:r>
          </a:p>
        </p:txBody>
      </p:sp>
      <p:sp>
        <p:nvSpPr>
          <p:cNvPr id="23" name="Tekstin paikkamerkki 22">
            <a:extLst>
              <a:ext uri="{FF2B5EF4-FFF2-40B4-BE49-F238E27FC236}">
                <a16:creationId xmlns:a16="http://schemas.microsoft.com/office/drawing/2014/main" id="{C91B202D-FB5A-4250-8735-81C439C51C42}"/>
              </a:ext>
            </a:extLst>
          </p:cNvPr>
          <p:cNvSpPr>
            <a:spLocks noGrp="1"/>
          </p:cNvSpPr>
          <p:nvPr>
            <p:ph type="body" sz="quarter" idx="13" hasCustomPrompt="1"/>
          </p:nvPr>
        </p:nvSpPr>
        <p:spPr>
          <a:xfrm>
            <a:off x="1249821" y="3960619"/>
            <a:ext cx="2236510" cy="749149"/>
          </a:xfrm>
        </p:spPr>
        <p:txBody>
          <a:bodyPr/>
          <a:lstStyle>
            <a:lvl1pPr marL="0" indent="0">
              <a:lnSpc>
                <a:spcPct val="110000"/>
              </a:lnSpc>
              <a:spcBef>
                <a:spcPts val="0"/>
              </a:spcBef>
              <a:buNone/>
              <a:defRPr sz="1300">
                <a:solidFill>
                  <a:srgbClr val="365ABD"/>
                </a:solidFill>
              </a:defRPr>
            </a:lvl1pPr>
          </a:lstStyle>
          <a:p>
            <a:pPr lvl="0"/>
            <a:r>
              <a:rPr lang="fi-FI" noProof="0" dirty="0"/>
              <a:t>etunimi.sukunimi@vm.fi </a:t>
            </a:r>
            <a:r>
              <a:rPr lang="fi-FI" noProof="0" dirty="0" err="1"/>
              <a:t>Loremipsum</a:t>
            </a:r>
            <a:r>
              <a:rPr lang="fi-FI" noProof="0" dirty="0"/>
              <a:t> </a:t>
            </a:r>
            <a:r>
              <a:rPr lang="fi-FI" noProof="0" dirty="0" err="1"/>
              <a:t>dolores</a:t>
            </a:r>
            <a:r>
              <a:rPr lang="fi-FI" noProof="0" dirty="0"/>
              <a:t> </a:t>
            </a:r>
            <a:r>
              <a:rPr lang="fi-FI" noProof="0" dirty="0" err="1"/>
              <a:t>sitamet</a:t>
            </a:r>
            <a:r>
              <a:rPr lang="fi-FI" noProof="0" dirty="0"/>
              <a:t> vm.fi</a:t>
            </a:r>
          </a:p>
        </p:txBody>
      </p:sp>
      <p:pic>
        <p:nvPicPr>
          <p:cNvPr id="12" name="Picture 11" descr="Valtionavustukset-logo ja Valtiovarainministeriön logo">
            <a:extLst>
              <a:ext uri="{FF2B5EF4-FFF2-40B4-BE49-F238E27FC236}">
                <a16:creationId xmlns:a16="http://schemas.microsoft.com/office/drawing/2014/main" id="{C206EBE7-A046-2948-A624-EB4B1D9994A2}"/>
              </a:ext>
              <a:ext uri="{C183D7F6-B498-43B3-948B-1728B52AA6E4}">
                <adec:decorative xmlns:adec="http://schemas.microsoft.com/office/drawing/2017/decorative" xmlns="" val="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07325" y="5447990"/>
            <a:ext cx="5436911" cy="590707"/>
          </a:xfrm>
          <a:prstGeom prst="rect">
            <a:avLst/>
          </a:prstGeom>
        </p:spPr>
      </p:pic>
    </p:spTree>
    <p:extLst>
      <p:ext uri="{BB962C8B-B14F-4D97-AF65-F5344CB8AC3E}">
        <p14:creationId xmlns:p14="http://schemas.microsoft.com/office/powerpoint/2010/main" val="341289882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730CA868-3E6E-4D0A-9513-AB5294AD3AA6}"/>
              </a:ext>
            </a:extLst>
          </p:cNvPr>
          <p:cNvSpPr>
            <a:spLocks noGrp="1"/>
          </p:cNvSpPr>
          <p:nvPr>
            <p:ph type="title" hasCustomPrompt="1"/>
          </p:nvPr>
        </p:nvSpPr>
        <p:spPr/>
        <p:txBody>
          <a:bodyPr/>
          <a:lstStyle>
            <a:lvl1pPr>
              <a:defRPr/>
            </a:lvl1pPr>
          </a:lstStyle>
          <a:p>
            <a:r>
              <a:rPr lang="fi-FI" dirty="0"/>
              <a:t>Tekstisivu, yksipalstainen. </a:t>
            </a:r>
            <a:br>
              <a:rPr lang="fi-FI" dirty="0"/>
            </a:br>
            <a:r>
              <a:rPr lang="fi-FI" dirty="0"/>
              <a:t>Otsikon pituus korkeintaan kaksi riviä</a:t>
            </a:r>
          </a:p>
        </p:txBody>
      </p:sp>
      <p:sp>
        <p:nvSpPr>
          <p:cNvPr id="3" name="Sisällön paikkamerkki 2">
            <a:extLst>
              <a:ext uri="{FF2B5EF4-FFF2-40B4-BE49-F238E27FC236}">
                <a16:creationId xmlns:a16="http://schemas.microsoft.com/office/drawing/2014/main" id="{CEA7B6C4-99CF-45B0-9979-1EA10BFE399C}"/>
              </a:ext>
            </a:extLst>
          </p:cNvPr>
          <p:cNvSpPr>
            <a:spLocks noGrp="1"/>
          </p:cNvSpPr>
          <p:nvPr>
            <p:ph idx="1"/>
          </p:nvPr>
        </p:nvSpPr>
        <p:spPr/>
        <p:txBody>
          <a:bodyPr/>
          <a:lstStyle/>
          <a:p>
            <a:pPr lvl="0"/>
            <a:r>
              <a:rPr lang="fi-FI" noProof="0"/>
              <a:t>Muokkaa tekstin perustyylejä</a:t>
            </a:r>
          </a:p>
          <a:p>
            <a:pPr lvl="1"/>
            <a:r>
              <a:rPr lang="fi-FI" noProof="0"/>
              <a:t>toinen taso</a:t>
            </a:r>
          </a:p>
          <a:p>
            <a:pPr lvl="2"/>
            <a:r>
              <a:rPr lang="fi-FI" noProof="0"/>
              <a:t>kolmas taso</a:t>
            </a:r>
          </a:p>
          <a:p>
            <a:pPr lvl="3"/>
            <a:r>
              <a:rPr lang="fi-FI" noProof="0"/>
              <a:t>neljäs taso</a:t>
            </a:r>
          </a:p>
          <a:p>
            <a:pPr lvl="4"/>
            <a:r>
              <a:rPr lang="fi-FI" noProof="0"/>
              <a:t>viides taso</a:t>
            </a:r>
            <a:endParaRPr lang="fi-FI" noProof="0" dirty="0"/>
          </a:p>
        </p:txBody>
      </p:sp>
      <p:sp>
        <p:nvSpPr>
          <p:cNvPr id="8" name="Alatunnisteen paikkamerkki 7">
            <a:extLst>
              <a:ext uri="{FF2B5EF4-FFF2-40B4-BE49-F238E27FC236}">
                <a16:creationId xmlns:a16="http://schemas.microsoft.com/office/drawing/2014/main" id="{77F5A965-5012-417E-A4D7-9CB8DE3A3803}"/>
              </a:ext>
            </a:extLst>
          </p:cNvPr>
          <p:cNvSpPr>
            <a:spLocks noGrp="1"/>
          </p:cNvSpPr>
          <p:nvPr>
            <p:ph type="ftr" sz="quarter" idx="11"/>
          </p:nvPr>
        </p:nvSpPr>
        <p:spPr/>
        <p:txBody>
          <a:bodyPr/>
          <a:lstStyle/>
          <a:p>
            <a:pPr algn="l"/>
            <a:r>
              <a:rPr lang="fi-FI"/>
              <a:t>Aihe/otsikkoteksti Arial Regular lorem ipsum dolores</a:t>
            </a:r>
            <a:endParaRPr lang="fi-FI" dirty="0"/>
          </a:p>
        </p:txBody>
      </p:sp>
      <p:sp>
        <p:nvSpPr>
          <p:cNvPr id="9" name="Dian numeron paikkamerkki 8">
            <a:extLst>
              <a:ext uri="{FF2B5EF4-FFF2-40B4-BE49-F238E27FC236}">
                <a16:creationId xmlns:a16="http://schemas.microsoft.com/office/drawing/2014/main" id="{D9E0DD3D-67FB-4C7B-917A-622EAB8FF858}"/>
              </a:ext>
            </a:extLst>
          </p:cNvPr>
          <p:cNvSpPr>
            <a:spLocks noGrp="1"/>
          </p:cNvSpPr>
          <p:nvPr>
            <p:ph type="sldNum" sz="quarter" idx="12"/>
          </p:nvPr>
        </p:nvSpPr>
        <p:spPr/>
        <p:txBody>
          <a:bodyPr/>
          <a:lstStyle/>
          <a:p>
            <a:fld id="{4BCCB783-365B-40E8-A1C9-91A9348041A5}" type="slidenum">
              <a:rPr lang="fi-FI" smtClean="0"/>
              <a:pPr/>
              <a:t>‹#›</a:t>
            </a:fld>
            <a:endParaRPr lang="fi-FI" dirty="0"/>
          </a:p>
        </p:txBody>
      </p:sp>
    </p:spTree>
    <p:extLst>
      <p:ext uri="{BB962C8B-B14F-4D97-AF65-F5344CB8AC3E}">
        <p14:creationId xmlns:p14="http://schemas.microsoft.com/office/powerpoint/2010/main" val="107025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tsikot ja sisältö">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730CA868-3E6E-4D0A-9513-AB5294AD3AA6}"/>
              </a:ext>
            </a:extLst>
          </p:cNvPr>
          <p:cNvSpPr>
            <a:spLocks noGrp="1"/>
          </p:cNvSpPr>
          <p:nvPr>
            <p:ph type="title" hasCustomPrompt="1"/>
          </p:nvPr>
        </p:nvSpPr>
        <p:spPr/>
        <p:txBody>
          <a:bodyPr/>
          <a:lstStyle>
            <a:lvl1pPr>
              <a:defRPr/>
            </a:lvl1pPr>
          </a:lstStyle>
          <a:p>
            <a:r>
              <a:rPr lang="fi-FI" dirty="0"/>
              <a:t>Tekstisivu, yksipalstainen väliotsikolla.</a:t>
            </a:r>
          </a:p>
        </p:txBody>
      </p:sp>
      <p:sp>
        <p:nvSpPr>
          <p:cNvPr id="9" name="Tekstin paikkamerkki 8">
            <a:extLst>
              <a:ext uri="{FF2B5EF4-FFF2-40B4-BE49-F238E27FC236}">
                <a16:creationId xmlns:a16="http://schemas.microsoft.com/office/drawing/2014/main" id="{0904BD93-F0C4-4A6C-9010-5804694C7170}"/>
              </a:ext>
            </a:extLst>
          </p:cNvPr>
          <p:cNvSpPr>
            <a:spLocks noGrp="1"/>
          </p:cNvSpPr>
          <p:nvPr>
            <p:ph type="body" sz="quarter" idx="13" hasCustomPrompt="1"/>
          </p:nvPr>
        </p:nvSpPr>
        <p:spPr>
          <a:xfrm>
            <a:off x="781050" y="1758315"/>
            <a:ext cx="10571163" cy="446549"/>
          </a:xfrm>
        </p:spPr>
        <p:txBody>
          <a:bodyPr/>
          <a:lstStyle>
            <a:lvl1pPr marL="0" indent="0">
              <a:buNone/>
              <a:defRPr b="1"/>
            </a:lvl1pPr>
            <a:lvl2pPr marL="360363" indent="0">
              <a:buNone/>
              <a:defRPr/>
            </a:lvl2pPr>
          </a:lstStyle>
          <a:p>
            <a:pPr lvl="0"/>
            <a:r>
              <a:rPr lang="fi-FI" dirty="0"/>
              <a:t>Väliotsikko</a:t>
            </a:r>
          </a:p>
        </p:txBody>
      </p:sp>
      <p:sp>
        <p:nvSpPr>
          <p:cNvPr id="3" name="Sisällön paikkamerkki 2">
            <a:extLst>
              <a:ext uri="{FF2B5EF4-FFF2-40B4-BE49-F238E27FC236}">
                <a16:creationId xmlns:a16="http://schemas.microsoft.com/office/drawing/2014/main" id="{CEA7B6C4-99CF-45B0-9979-1EA10BFE399C}"/>
              </a:ext>
            </a:extLst>
          </p:cNvPr>
          <p:cNvSpPr>
            <a:spLocks noGrp="1"/>
          </p:cNvSpPr>
          <p:nvPr>
            <p:ph idx="1"/>
          </p:nvPr>
        </p:nvSpPr>
        <p:spPr>
          <a:xfrm>
            <a:off x="782320" y="2285999"/>
            <a:ext cx="10571480" cy="3724761"/>
          </a:xfrm>
        </p:spPr>
        <p:txBody>
          <a:bodyPr/>
          <a:lstStyle/>
          <a:p>
            <a:pPr lvl="0"/>
            <a:r>
              <a:rPr lang="fi-FI" noProof="0"/>
              <a:t>Muokkaa tekstin perustyylejä</a:t>
            </a:r>
          </a:p>
          <a:p>
            <a:pPr lvl="1"/>
            <a:r>
              <a:rPr lang="fi-FI" noProof="0"/>
              <a:t>toinen taso</a:t>
            </a:r>
          </a:p>
          <a:p>
            <a:pPr lvl="2"/>
            <a:r>
              <a:rPr lang="fi-FI" noProof="0"/>
              <a:t>kolmas taso</a:t>
            </a:r>
          </a:p>
          <a:p>
            <a:pPr lvl="3"/>
            <a:r>
              <a:rPr lang="fi-FI" noProof="0"/>
              <a:t>neljäs taso</a:t>
            </a:r>
          </a:p>
          <a:p>
            <a:pPr lvl="4"/>
            <a:r>
              <a:rPr lang="fi-FI" noProof="0"/>
              <a:t>viides taso</a:t>
            </a:r>
            <a:endParaRPr lang="fi-FI" noProof="0" dirty="0"/>
          </a:p>
        </p:txBody>
      </p:sp>
      <p:sp>
        <p:nvSpPr>
          <p:cNvPr id="8" name="Alatunnisteen paikkamerkki 7">
            <a:extLst>
              <a:ext uri="{FF2B5EF4-FFF2-40B4-BE49-F238E27FC236}">
                <a16:creationId xmlns:a16="http://schemas.microsoft.com/office/drawing/2014/main" id="{6ADF7489-4677-49C3-A1B0-538615DB3729}"/>
              </a:ext>
            </a:extLst>
          </p:cNvPr>
          <p:cNvSpPr>
            <a:spLocks noGrp="1"/>
          </p:cNvSpPr>
          <p:nvPr>
            <p:ph type="ftr" sz="quarter" idx="15"/>
          </p:nvPr>
        </p:nvSpPr>
        <p:spPr/>
        <p:txBody>
          <a:bodyPr/>
          <a:lstStyle/>
          <a:p>
            <a:pPr algn="l"/>
            <a:r>
              <a:rPr lang="fi-FI"/>
              <a:t>Aihe/otsikkoteksti Arial Regular lorem ipsum dolores</a:t>
            </a:r>
            <a:endParaRPr lang="fi-FI" dirty="0"/>
          </a:p>
        </p:txBody>
      </p:sp>
      <p:sp>
        <p:nvSpPr>
          <p:cNvPr id="10" name="Dian numeron paikkamerkki 9">
            <a:extLst>
              <a:ext uri="{FF2B5EF4-FFF2-40B4-BE49-F238E27FC236}">
                <a16:creationId xmlns:a16="http://schemas.microsoft.com/office/drawing/2014/main" id="{5CDDDB65-8BD7-43F3-A41C-27411B840544}"/>
              </a:ext>
            </a:extLst>
          </p:cNvPr>
          <p:cNvSpPr>
            <a:spLocks noGrp="1"/>
          </p:cNvSpPr>
          <p:nvPr>
            <p:ph type="sldNum" sz="quarter" idx="16"/>
          </p:nvPr>
        </p:nvSpPr>
        <p:spPr/>
        <p:txBody>
          <a:bodyPr/>
          <a:lstStyle/>
          <a:p>
            <a:fld id="{4BCCB783-365B-40E8-A1C9-91A9348041A5}" type="slidenum">
              <a:rPr lang="fi-FI" smtClean="0"/>
              <a:pPr/>
              <a:t>‹#›</a:t>
            </a:fld>
            <a:endParaRPr lang="fi-FI" dirty="0"/>
          </a:p>
        </p:txBody>
      </p:sp>
    </p:spTree>
    <p:extLst>
      <p:ext uri="{BB962C8B-B14F-4D97-AF65-F5344CB8AC3E}">
        <p14:creationId xmlns:p14="http://schemas.microsoft.com/office/powerpoint/2010/main" val="2949772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C4F7C78-A52D-432E-ABE0-474D88E879DE}"/>
              </a:ext>
            </a:extLst>
          </p:cNvPr>
          <p:cNvSpPr>
            <a:spLocks noGrp="1"/>
          </p:cNvSpPr>
          <p:nvPr>
            <p:ph type="title" hasCustomPrompt="1"/>
          </p:nvPr>
        </p:nvSpPr>
        <p:spPr/>
        <p:txBody>
          <a:bodyPr/>
          <a:lstStyle>
            <a:lvl1pPr>
              <a:defRPr/>
            </a:lvl1pPr>
          </a:lstStyle>
          <a:p>
            <a:r>
              <a:rPr lang="fi-FI" dirty="0"/>
              <a:t>Tekstisivu, kaksipalstainen. </a:t>
            </a:r>
            <a:br>
              <a:rPr lang="fi-FI" dirty="0"/>
            </a:br>
            <a:r>
              <a:rPr lang="fi-FI" dirty="0"/>
              <a:t>Otsikon pituus korkeintaan kaksi riviä.</a:t>
            </a:r>
          </a:p>
        </p:txBody>
      </p:sp>
      <p:sp>
        <p:nvSpPr>
          <p:cNvPr id="3" name="Sisällön paikkamerkki 2">
            <a:extLst>
              <a:ext uri="{FF2B5EF4-FFF2-40B4-BE49-F238E27FC236}">
                <a16:creationId xmlns:a16="http://schemas.microsoft.com/office/drawing/2014/main" id="{B888B6C4-5AF4-4DF4-8225-6AF58A983C64}"/>
              </a:ext>
            </a:extLst>
          </p:cNvPr>
          <p:cNvSpPr>
            <a:spLocks noGrp="1"/>
          </p:cNvSpPr>
          <p:nvPr>
            <p:ph sz="half" idx="1"/>
          </p:nvPr>
        </p:nvSpPr>
        <p:spPr>
          <a:xfrm>
            <a:off x="781200" y="1764323"/>
            <a:ext cx="5156538" cy="4248000"/>
          </a:xfrm>
        </p:spPr>
        <p:txBody>
          <a:bodyPr/>
          <a:lstStyle>
            <a:lvl1pPr marL="269875" indent="-269875">
              <a:defRPr sz="2200"/>
            </a:lvl1pPr>
            <a:lvl2pPr marL="627063" indent="-266700">
              <a:defRPr/>
            </a:lvl2pPr>
          </a:lstStyle>
          <a:p>
            <a:pPr lvl="0"/>
            <a:r>
              <a:rPr lang="fi-FI" noProof="0"/>
              <a:t>Muokkaa tekstin perustyylejä</a:t>
            </a:r>
          </a:p>
          <a:p>
            <a:pPr lvl="1"/>
            <a:r>
              <a:rPr lang="fi-FI" noProof="0"/>
              <a:t>toinen taso</a:t>
            </a:r>
          </a:p>
          <a:p>
            <a:pPr lvl="2"/>
            <a:r>
              <a:rPr lang="fi-FI" noProof="0"/>
              <a:t>kolmas taso</a:t>
            </a:r>
          </a:p>
          <a:p>
            <a:pPr lvl="3"/>
            <a:r>
              <a:rPr lang="fi-FI" noProof="0"/>
              <a:t>neljäs taso</a:t>
            </a:r>
          </a:p>
          <a:p>
            <a:pPr lvl="4"/>
            <a:r>
              <a:rPr lang="fi-FI" noProof="0"/>
              <a:t>viides taso</a:t>
            </a:r>
            <a:endParaRPr lang="fi-FI" noProof="0" dirty="0"/>
          </a:p>
        </p:txBody>
      </p:sp>
      <p:sp>
        <p:nvSpPr>
          <p:cNvPr id="4" name="Sisällön paikkamerkki 3">
            <a:extLst>
              <a:ext uri="{FF2B5EF4-FFF2-40B4-BE49-F238E27FC236}">
                <a16:creationId xmlns:a16="http://schemas.microsoft.com/office/drawing/2014/main" id="{6C8DAA36-9661-453A-88FF-C63D5A3970AB}"/>
              </a:ext>
            </a:extLst>
          </p:cNvPr>
          <p:cNvSpPr>
            <a:spLocks noGrp="1"/>
          </p:cNvSpPr>
          <p:nvPr>
            <p:ph sz="half" idx="2"/>
          </p:nvPr>
        </p:nvSpPr>
        <p:spPr>
          <a:xfrm>
            <a:off x="6166338" y="1764323"/>
            <a:ext cx="5187462" cy="4248000"/>
          </a:xfrm>
        </p:spPr>
        <p:txBody>
          <a:bodyPr/>
          <a:lstStyle>
            <a:lvl1pPr marL="269875" indent="-269875">
              <a:defRPr sz="2200"/>
            </a:lvl1pPr>
            <a:lvl2pPr marL="627063" indent="-266700">
              <a:defRPr/>
            </a:lvl2pPr>
          </a:lstStyle>
          <a:p>
            <a:pPr lvl="0"/>
            <a:r>
              <a:rPr lang="fi-FI" noProof="0"/>
              <a:t>Muokkaa tekstin perustyylejä</a:t>
            </a:r>
          </a:p>
          <a:p>
            <a:pPr lvl="1"/>
            <a:r>
              <a:rPr lang="fi-FI" noProof="0"/>
              <a:t>toinen taso</a:t>
            </a:r>
          </a:p>
          <a:p>
            <a:pPr lvl="2"/>
            <a:r>
              <a:rPr lang="fi-FI" noProof="0"/>
              <a:t>kolmas taso</a:t>
            </a:r>
          </a:p>
          <a:p>
            <a:pPr lvl="3"/>
            <a:r>
              <a:rPr lang="fi-FI" noProof="0"/>
              <a:t>neljäs taso</a:t>
            </a:r>
          </a:p>
          <a:p>
            <a:pPr lvl="4"/>
            <a:r>
              <a:rPr lang="fi-FI" noProof="0"/>
              <a:t>viides taso</a:t>
            </a:r>
            <a:endParaRPr lang="fi-FI" noProof="0" dirty="0"/>
          </a:p>
        </p:txBody>
      </p:sp>
      <p:sp>
        <p:nvSpPr>
          <p:cNvPr id="9" name="Alatunnisteen paikkamerkki 8">
            <a:extLst>
              <a:ext uri="{FF2B5EF4-FFF2-40B4-BE49-F238E27FC236}">
                <a16:creationId xmlns:a16="http://schemas.microsoft.com/office/drawing/2014/main" id="{09FAA0A5-DDF1-43F9-A865-72A7FE3F7F64}"/>
              </a:ext>
            </a:extLst>
          </p:cNvPr>
          <p:cNvSpPr>
            <a:spLocks noGrp="1"/>
          </p:cNvSpPr>
          <p:nvPr>
            <p:ph type="ftr" sz="quarter" idx="11"/>
          </p:nvPr>
        </p:nvSpPr>
        <p:spPr/>
        <p:txBody>
          <a:bodyPr/>
          <a:lstStyle/>
          <a:p>
            <a:pPr algn="l"/>
            <a:r>
              <a:rPr lang="fi-FI"/>
              <a:t>Aihe/otsikkoteksti Arial Regular lorem ipsum dolores</a:t>
            </a:r>
            <a:endParaRPr lang="fi-FI" dirty="0"/>
          </a:p>
        </p:txBody>
      </p:sp>
      <p:sp>
        <p:nvSpPr>
          <p:cNvPr id="10" name="Dian numeron paikkamerkki 9">
            <a:extLst>
              <a:ext uri="{FF2B5EF4-FFF2-40B4-BE49-F238E27FC236}">
                <a16:creationId xmlns:a16="http://schemas.microsoft.com/office/drawing/2014/main" id="{4C134378-0675-4F71-B293-32F7DBD6E443}"/>
              </a:ext>
            </a:extLst>
          </p:cNvPr>
          <p:cNvSpPr>
            <a:spLocks noGrp="1"/>
          </p:cNvSpPr>
          <p:nvPr>
            <p:ph type="sldNum" sz="quarter" idx="12"/>
          </p:nvPr>
        </p:nvSpPr>
        <p:spPr/>
        <p:txBody>
          <a:bodyPr/>
          <a:lstStyle/>
          <a:p>
            <a:fld id="{4BCCB783-365B-40E8-A1C9-91A9348041A5}" type="slidenum">
              <a:rPr lang="fi-FI" smtClean="0"/>
              <a:pPr/>
              <a:t>‹#›</a:t>
            </a:fld>
            <a:endParaRPr lang="fi-FI" dirty="0"/>
          </a:p>
        </p:txBody>
      </p:sp>
    </p:spTree>
    <p:extLst>
      <p:ext uri="{BB962C8B-B14F-4D97-AF65-F5344CB8AC3E}">
        <p14:creationId xmlns:p14="http://schemas.microsoft.com/office/powerpoint/2010/main" val="579722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C4F7C78-A52D-432E-ABE0-474D88E879DE}"/>
              </a:ext>
            </a:extLst>
          </p:cNvPr>
          <p:cNvSpPr>
            <a:spLocks noGrp="1"/>
          </p:cNvSpPr>
          <p:nvPr>
            <p:ph type="title" hasCustomPrompt="1"/>
          </p:nvPr>
        </p:nvSpPr>
        <p:spPr/>
        <p:txBody>
          <a:bodyPr/>
          <a:lstStyle>
            <a:lvl1pPr>
              <a:defRPr/>
            </a:lvl1pPr>
          </a:lstStyle>
          <a:p>
            <a:r>
              <a:rPr lang="fi-FI" noProof="0"/>
              <a:t>Tekstisivu, vertailu. </a:t>
            </a:r>
            <a:br>
              <a:rPr lang="fi-FI" noProof="0"/>
            </a:br>
            <a:r>
              <a:rPr lang="fi-FI" noProof="0"/>
              <a:t>Otsikon pituus korkeintaan kaksi riviä.</a:t>
            </a:r>
          </a:p>
        </p:txBody>
      </p:sp>
      <p:sp>
        <p:nvSpPr>
          <p:cNvPr id="7" name="Tekstin paikkamerkki 2">
            <a:extLst>
              <a:ext uri="{FF2B5EF4-FFF2-40B4-BE49-F238E27FC236}">
                <a16:creationId xmlns:a16="http://schemas.microsoft.com/office/drawing/2014/main" id="{CC5AFB07-741E-400C-B07F-CFAD1C24366E}"/>
              </a:ext>
            </a:extLst>
          </p:cNvPr>
          <p:cNvSpPr>
            <a:spLocks noGrp="1"/>
          </p:cNvSpPr>
          <p:nvPr>
            <p:ph type="body" idx="13" hasCustomPrompt="1"/>
          </p:nvPr>
        </p:nvSpPr>
        <p:spPr>
          <a:xfrm>
            <a:off x="781201" y="1764323"/>
            <a:ext cx="5156538" cy="368533"/>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Pieni otsikko</a:t>
            </a:r>
          </a:p>
        </p:txBody>
      </p:sp>
      <p:sp>
        <p:nvSpPr>
          <p:cNvPr id="3" name="Sisällön paikkamerkki 2">
            <a:extLst>
              <a:ext uri="{FF2B5EF4-FFF2-40B4-BE49-F238E27FC236}">
                <a16:creationId xmlns:a16="http://schemas.microsoft.com/office/drawing/2014/main" id="{B888B6C4-5AF4-4DF4-8225-6AF58A983C64}"/>
              </a:ext>
            </a:extLst>
          </p:cNvPr>
          <p:cNvSpPr>
            <a:spLocks noGrp="1"/>
          </p:cNvSpPr>
          <p:nvPr>
            <p:ph sz="half" idx="1"/>
          </p:nvPr>
        </p:nvSpPr>
        <p:spPr>
          <a:xfrm>
            <a:off x="781200" y="2235200"/>
            <a:ext cx="5156538" cy="3777122"/>
          </a:xfrm>
        </p:spPr>
        <p:txBody>
          <a:bodyPr/>
          <a:lstStyle>
            <a:lvl1pPr marL="269875" indent="-269875">
              <a:defRPr sz="2200"/>
            </a:lvl1pPr>
            <a:lvl2pPr marL="627063" indent="-266700">
              <a:defRPr/>
            </a:lvl2pPr>
          </a:lstStyle>
          <a:p>
            <a:pPr lvl="0"/>
            <a:r>
              <a:rPr lang="fi-FI" noProof="0"/>
              <a:t>Muokkaa tekstin perustyylejä</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8" name="Tekstin paikkamerkki 4">
            <a:extLst>
              <a:ext uri="{FF2B5EF4-FFF2-40B4-BE49-F238E27FC236}">
                <a16:creationId xmlns:a16="http://schemas.microsoft.com/office/drawing/2014/main" id="{FE13A6AE-0F0A-413E-AE09-F64745829C86}"/>
              </a:ext>
            </a:extLst>
          </p:cNvPr>
          <p:cNvSpPr>
            <a:spLocks noGrp="1"/>
          </p:cNvSpPr>
          <p:nvPr>
            <p:ph type="body" sz="quarter" idx="3" hasCustomPrompt="1"/>
          </p:nvPr>
        </p:nvSpPr>
        <p:spPr>
          <a:xfrm>
            <a:off x="6172200" y="1764323"/>
            <a:ext cx="5183188" cy="368533"/>
          </a:xfr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Pieni otsikko</a:t>
            </a:r>
          </a:p>
        </p:txBody>
      </p:sp>
      <p:sp>
        <p:nvSpPr>
          <p:cNvPr id="4" name="Sisällön paikkamerkki 3">
            <a:extLst>
              <a:ext uri="{FF2B5EF4-FFF2-40B4-BE49-F238E27FC236}">
                <a16:creationId xmlns:a16="http://schemas.microsoft.com/office/drawing/2014/main" id="{6C8DAA36-9661-453A-88FF-C63D5A3970AB}"/>
              </a:ext>
            </a:extLst>
          </p:cNvPr>
          <p:cNvSpPr>
            <a:spLocks noGrp="1"/>
          </p:cNvSpPr>
          <p:nvPr>
            <p:ph sz="half" idx="2"/>
          </p:nvPr>
        </p:nvSpPr>
        <p:spPr>
          <a:xfrm>
            <a:off x="6166338" y="2235200"/>
            <a:ext cx="5187462" cy="3777122"/>
          </a:xfrm>
        </p:spPr>
        <p:txBody>
          <a:bodyPr/>
          <a:lstStyle>
            <a:lvl1pPr marL="269875" indent="-269875">
              <a:defRPr sz="2200"/>
            </a:lvl1pPr>
            <a:lvl2pPr marL="627063" indent="-266700">
              <a:defRPr/>
            </a:lvl2pPr>
          </a:lstStyle>
          <a:p>
            <a:pPr lvl="0"/>
            <a:r>
              <a:rPr lang="fi-FI" noProof="0"/>
              <a:t>Muokkaa tekstin perustyylejä</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9" name="Alatunnisteen paikkamerkki 8">
            <a:extLst>
              <a:ext uri="{FF2B5EF4-FFF2-40B4-BE49-F238E27FC236}">
                <a16:creationId xmlns:a16="http://schemas.microsoft.com/office/drawing/2014/main" id="{09FAA0A5-DDF1-43F9-A865-72A7FE3F7F64}"/>
              </a:ext>
            </a:extLst>
          </p:cNvPr>
          <p:cNvSpPr>
            <a:spLocks noGrp="1"/>
          </p:cNvSpPr>
          <p:nvPr>
            <p:ph type="ftr" sz="quarter" idx="11"/>
          </p:nvPr>
        </p:nvSpPr>
        <p:spPr/>
        <p:txBody>
          <a:bodyPr/>
          <a:lstStyle/>
          <a:p>
            <a:pPr algn="l"/>
            <a:r>
              <a:rPr lang="fi-FI" noProof="0"/>
              <a:t>Aihe/otsikkoteksti Arial Regular lorem ipsum dolores</a:t>
            </a:r>
          </a:p>
        </p:txBody>
      </p:sp>
      <p:sp>
        <p:nvSpPr>
          <p:cNvPr id="10" name="Dian numeron paikkamerkki 9">
            <a:extLst>
              <a:ext uri="{FF2B5EF4-FFF2-40B4-BE49-F238E27FC236}">
                <a16:creationId xmlns:a16="http://schemas.microsoft.com/office/drawing/2014/main" id="{4C134378-0675-4F71-B293-32F7DBD6E443}"/>
              </a:ext>
            </a:extLst>
          </p:cNvPr>
          <p:cNvSpPr>
            <a:spLocks noGrp="1"/>
          </p:cNvSpPr>
          <p:nvPr>
            <p:ph type="sldNum" sz="quarter" idx="12"/>
          </p:nvPr>
        </p:nvSpPr>
        <p:spPr/>
        <p:txBody>
          <a:bodyPr/>
          <a:lstStyle/>
          <a:p>
            <a:fld id="{4BCCB783-365B-40E8-A1C9-91A9348041A5}" type="slidenum">
              <a:rPr lang="fi-FI" noProof="0" smtClean="0"/>
              <a:pPr/>
              <a:t>‹#›</a:t>
            </a:fld>
            <a:endParaRPr lang="fi-FI" noProof="0"/>
          </a:p>
        </p:txBody>
      </p:sp>
    </p:spTree>
    <p:extLst>
      <p:ext uri="{BB962C8B-B14F-4D97-AF65-F5344CB8AC3E}">
        <p14:creationId xmlns:p14="http://schemas.microsoft.com/office/powerpoint/2010/main" val="3203623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uvatekstillinen sisältö">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730CA868-3E6E-4D0A-9513-AB5294AD3AA6}"/>
              </a:ext>
            </a:extLst>
          </p:cNvPr>
          <p:cNvSpPr>
            <a:spLocks noGrp="1"/>
          </p:cNvSpPr>
          <p:nvPr>
            <p:ph type="title" hasCustomPrompt="1"/>
          </p:nvPr>
        </p:nvSpPr>
        <p:spPr/>
        <p:txBody>
          <a:bodyPr/>
          <a:lstStyle>
            <a:lvl1pPr>
              <a:defRPr/>
            </a:lvl1pPr>
          </a:lstStyle>
          <a:p>
            <a:r>
              <a:rPr lang="fi-FI" dirty="0"/>
              <a:t>Grafiikkasivu, kuva ja tekstitiivistelmä vierekkäin.</a:t>
            </a:r>
          </a:p>
        </p:txBody>
      </p:sp>
      <p:sp>
        <p:nvSpPr>
          <p:cNvPr id="3" name="Sisällön paikkamerkki 2">
            <a:extLst>
              <a:ext uri="{FF2B5EF4-FFF2-40B4-BE49-F238E27FC236}">
                <a16:creationId xmlns:a16="http://schemas.microsoft.com/office/drawing/2014/main" id="{CEA7B6C4-99CF-45B0-9979-1EA10BFE399C}"/>
              </a:ext>
            </a:extLst>
          </p:cNvPr>
          <p:cNvSpPr>
            <a:spLocks noGrp="1"/>
          </p:cNvSpPr>
          <p:nvPr>
            <p:ph idx="1"/>
          </p:nvPr>
        </p:nvSpPr>
        <p:spPr>
          <a:xfrm>
            <a:off x="782320" y="1762761"/>
            <a:ext cx="6164822" cy="4248000"/>
          </a:xfrm>
        </p:spPr>
        <p:txBody>
          <a:bodyPr/>
          <a:lstStyle/>
          <a:p>
            <a:pPr lvl="0"/>
            <a:r>
              <a:rPr lang="fi-FI" noProof="0"/>
              <a:t>Muokkaa tekstin perustyylejä</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8" name="Tekstin paikkamerkki 22">
            <a:extLst>
              <a:ext uri="{FF2B5EF4-FFF2-40B4-BE49-F238E27FC236}">
                <a16:creationId xmlns:a16="http://schemas.microsoft.com/office/drawing/2014/main" id="{3031A60E-285E-4799-8337-B7C931123A4A}"/>
              </a:ext>
            </a:extLst>
          </p:cNvPr>
          <p:cNvSpPr>
            <a:spLocks noGrp="1"/>
          </p:cNvSpPr>
          <p:nvPr>
            <p:ph type="body" sz="quarter" idx="13"/>
          </p:nvPr>
        </p:nvSpPr>
        <p:spPr>
          <a:xfrm>
            <a:off x="7426518" y="1959997"/>
            <a:ext cx="4286106" cy="3802327"/>
          </a:xfrm>
        </p:spPr>
        <p:txBody>
          <a:bodyPr/>
          <a:lstStyle>
            <a:lvl1pPr marL="269875" indent="-269875">
              <a:lnSpc>
                <a:spcPct val="95000"/>
              </a:lnSpc>
              <a:defRPr sz="1900"/>
            </a:lvl1pPr>
          </a:lstStyle>
          <a:p>
            <a:pPr lvl="0"/>
            <a:r>
              <a:rPr lang="fi-FI" noProof="0"/>
              <a:t>Muokkaa tekstin perustyylejä</a:t>
            </a:r>
          </a:p>
        </p:txBody>
      </p:sp>
      <p:sp>
        <p:nvSpPr>
          <p:cNvPr id="11" name="Alatunnisteen paikkamerkki 10">
            <a:extLst>
              <a:ext uri="{FF2B5EF4-FFF2-40B4-BE49-F238E27FC236}">
                <a16:creationId xmlns:a16="http://schemas.microsoft.com/office/drawing/2014/main" id="{CD9B7E4D-B77A-4CF1-B584-356F4C4B32D8}"/>
              </a:ext>
            </a:extLst>
          </p:cNvPr>
          <p:cNvSpPr>
            <a:spLocks noGrp="1"/>
          </p:cNvSpPr>
          <p:nvPr>
            <p:ph type="ftr" sz="quarter" idx="15"/>
          </p:nvPr>
        </p:nvSpPr>
        <p:spPr/>
        <p:txBody>
          <a:bodyPr/>
          <a:lstStyle/>
          <a:p>
            <a:pPr algn="l"/>
            <a:r>
              <a:rPr lang="fi-FI"/>
              <a:t>Aihe/otsikkoteksti Arial Regular lorem ipsum dolores</a:t>
            </a:r>
            <a:endParaRPr lang="fi-FI" dirty="0"/>
          </a:p>
        </p:txBody>
      </p:sp>
      <p:sp>
        <p:nvSpPr>
          <p:cNvPr id="12" name="Dian numeron paikkamerkki 11">
            <a:extLst>
              <a:ext uri="{FF2B5EF4-FFF2-40B4-BE49-F238E27FC236}">
                <a16:creationId xmlns:a16="http://schemas.microsoft.com/office/drawing/2014/main" id="{9B664EFA-778C-4D9B-A7A3-46CB8D5370B3}"/>
              </a:ext>
            </a:extLst>
          </p:cNvPr>
          <p:cNvSpPr>
            <a:spLocks noGrp="1"/>
          </p:cNvSpPr>
          <p:nvPr>
            <p:ph type="sldNum" sz="quarter" idx="16"/>
          </p:nvPr>
        </p:nvSpPr>
        <p:spPr/>
        <p:txBody>
          <a:bodyPr/>
          <a:lstStyle/>
          <a:p>
            <a:fld id="{4BCCB783-365B-40E8-A1C9-91A9348041A5}" type="slidenum">
              <a:rPr lang="fi-FI" smtClean="0"/>
              <a:pPr/>
              <a:t>‹#›</a:t>
            </a:fld>
            <a:endParaRPr lang="fi-FI" dirty="0"/>
          </a:p>
        </p:txBody>
      </p:sp>
    </p:spTree>
    <p:extLst>
      <p:ext uri="{BB962C8B-B14F-4D97-AF65-F5344CB8AC3E}">
        <p14:creationId xmlns:p14="http://schemas.microsoft.com/office/powerpoint/2010/main" val="1247030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uvatekstillinen kuvapaikka">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3B81EDF6-8ECD-224A-A7A3-477D7752FC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26196" y="0"/>
            <a:ext cx="1896221" cy="6858000"/>
          </a:xfrm>
          <a:prstGeom prst="rect">
            <a:avLst/>
          </a:prstGeom>
        </p:spPr>
      </p:pic>
      <p:pic>
        <p:nvPicPr>
          <p:cNvPr id="5" name="Picture 4">
            <a:extLst>
              <a:ext uri="{FF2B5EF4-FFF2-40B4-BE49-F238E27FC236}">
                <a16:creationId xmlns:a16="http://schemas.microsoft.com/office/drawing/2014/main" id="{F8ABBC65-D7BB-9C48-9311-CCA8908B2F5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77673" y="0"/>
            <a:ext cx="3914326" cy="6858000"/>
          </a:xfrm>
          <a:prstGeom prst="rect">
            <a:avLst/>
          </a:prstGeom>
        </p:spPr>
      </p:pic>
      <p:sp>
        <p:nvSpPr>
          <p:cNvPr id="15" name="Kuvan paikkamerkki 19">
            <a:extLst>
              <a:ext uri="{FF2B5EF4-FFF2-40B4-BE49-F238E27FC236}">
                <a16:creationId xmlns:a16="http://schemas.microsoft.com/office/drawing/2014/main" id="{CB86BB3D-8CAD-2D44-86E5-3122E19C1B05}"/>
              </a:ext>
              <a:ext uri="{C183D7F6-B498-43B3-948B-1728B52AA6E4}">
                <adec:decorative xmlns:adec="http://schemas.microsoft.com/office/drawing/2017/decorative" xmlns="" val="1"/>
              </a:ext>
            </a:extLst>
          </p:cNvPr>
          <p:cNvSpPr>
            <a:spLocks noGrp="1"/>
          </p:cNvSpPr>
          <p:nvPr>
            <p:ph type="pic" sz="quarter" idx="13"/>
          </p:nvPr>
        </p:nvSpPr>
        <p:spPr>
          <a:xfrm>
            <a:off x="8277331" y="-7495"/>
            <a:ext cx="3914671" cy="6872990"/>
          </a:xfrm>
          <a:custGeom>
            <a:avLst/>
            <a:gdLst>
              <a:gd name="connsiteX0" fmla="*/ 0 w 3431705"/>
              <a:gd name="connsiteY0" fmla="*/ 0 h 6858000"/>
              <a:gd name="connsiteX1" fmla="*/ 3431705 w 3431705"/>
              <a:gd name="connsiteY1" fmla="*/ 0 h 6858000"/>
              <a:gd name="connsiteX2" fmla="*/ 3431705 w 3431705"/>
              <a:gd name="connsiteY2" fmla="*/ 6858000 h 6858000"/>
              <a:gd name="connsiteX3" fmla="*/ 0 w 3431705"/>
              <a:gd name="connsiteY3" fmla="*/ 6858000 h 6858000"/>
              <a:gd name="connsiteX4" fmla="*/ 0 w 3431705"/>
              <a:gd name="connsiteY4" fmla="*/ 0 h 6858000"/>
              <a:gd name="connsiteX0" fmla="*/ 3157 w 3434862"/>
              <a:gd name="connsiteY0" fmla="*/ 0 h 6858000"/>
              <a:gd name="connsiteX1" fmla="*/ 3434862 w 3434862"/>
              <a:gd name="connsiteY1" fmla="*/ 0 h 6858000"/>
              <a:gd name="connsiteX2" fmla="*/ 3434862 w 3434862"/>
              <a:gd name="connsiteY2" fmla="*/ 6858000 h 6858000"/>
              <a:gd name="connsiteX3" fmla="*/ 3157 w 3434862"/>
              <a:gd name="connsiteY3" fmla="*/ 6858000 h 6858000"/>
              <a:gd name="connsiteX4" fmla="*/ 0 w 3434862"/>
              <a:gd name="connsiteY4" fmla="*/ 3124200 h 6858000"/>
              <a:gd name="connsiteX5" fmla="*/ 3157 w 3434862"/>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758837 w 4190542"/>
              <a:gd name="connsiteY0" fmla="*/ 0 h 6858000"/>
              <a:gd name="connsiteX1" fmla="*/ 4190542 w 4190542"/>
              <a:gd name="connsiteY1" fmla="*/ 0 h 6858000"/>
              <a:gd name="connsiteX2" fmla="*/ 4190542 w 4190542"/>
              <a:gd name="connsiteY2" fmla="*/ 6858000 h 6858000"/>
              <a:gd name="connsiteX3" fmla="*/ 758837 w 4190542"/>
              <a:gd name="connsiteY3" fmla="*/ 6858000 h 6858000"/>
              <a:gd name="connsiteX4" fmla="*/ 0 w 4190542"/>
              <a:gd name="connsiteY4" fmla="*/ 3548525 h 6858000"/>
              <a:gd name="connsiteX5" fmla="*/ 758837 w 4190542"/>
              <a:gd name="connsiteY5" fmla="*/ 0 h 6858000"/>
              <a:gd name="connsiteX0" fmla="*/ 647519 w 4079224"/>
              <a:gd name="connsiteY0" fmla="*/ 0 h 6858000"/>
              <a:gd name="connsiteX1" fmla="*/ 4079224 w 4079224"/>
              <a:gd name="connsiteY1" fmla="*/ 0 h 6858000"/>
              <a:gd name="connsiteX2" fmla="*/ 4079224 w 4079224"/>
              <a:gd name="connsiteY2" fmla="*/ 6858000 h 6858000"/>
              <a:gd name="connsiteX3" fmla="*/ 647519 w 4079224"/>
              <a:gd name="connsiteY3" fmla="*/ 6858000 h 6858000"/>
              <a:gd name="connsiteX4" fmla="*/ 0 w 4079224"/>
              <a:gd name="connsiteY4" fmla="*/ 3528647 h 6858000"/>
              <a:gd name="connsiteX5" fmla="*/ 647519 w 4079224"/>
              <a:gd name="connsiteY5" fmla="*/ 0 h 6858000"/>
              <a:gd name="connsiteX0" fmla="*/ 648002 w 4079707"/>
              <a:gd name="connsiteY0" fmla="*/ 0 h 6858000"/>
              <a:gd name="connsiteX1" fmla="*/ 4079707 w 4079707"/>
              <a:gd name="connsiteY1" fmla="*/ 0 h 6858000"/>
              <a:gd name="connsiteX2" fmla="*/ 4079707 w 4079707"/>
              <a:gd name="connsiteY2" fmla="*/ 6858000 h 6858000"/>
              <a:gd name="connsiteX3" fmla="*/ 648002 w 4079707"/>
              <a:gd name="connsiteY3" fmla="*/ 6858000 h 6858000"/>
              <a:gd name="connsiteX4" fmla="*/ 483 w 4079707"/>
              <a:gd name="connsiteY4" fmla="*/ 3528647 h 6858000"/>
              <a:gd name="connsiteX5" fmla="*/ 648002 w 4079707"/>
              <a:gd name="connsiteY5" fmla="*/ 0 h 6858000"/>
              <a:gd name="connsiteX0" fmla="*/ 647524 w 4079229"/>
              <a:gd name="connsiteY0" fmla="*/ 0 h 6858000"/>
              <a:gd name="connsiteX1" fmla="*/ 4079229 w 4079229"/>
              <a:gd name="connsiteY1" fmla="*/ 0 h 6858000"/>
              <a:gd name="connsiteX2" fmla="*/ 4079229 w 4079229"/>
              <a:gd name="connsiteY2" fmla="*/ 6858000 h 6858000"/>
              <a:gd name="connsiteX3" fmla="*/ 647524 w 4079229"/>
              <a:gd name="connsiteY3" fmla="*/ 6858000 h 6858000"/>
              <a:gd name="connsiteX4" fmla="*/ 5 w 4079229"/>
              <a:gd name="connsiteY4" fmla="*/ 3528647 h 6858000"/>
              <a:gd name="connsiteX5" fmla="*/ 647524 w 4079229"/>
              <a:gd name="connsiteY5" fmla="*/ 0 h 6858000"/>
              <a:gd name="connsiteX0" fmla="*/ 655474 w 4087179"/>
              <a:gd name="connsiteY0" fmla="*/ 0 h 6858000"/>
              <a:gd name="connsiteX1" fmla="*/ 4087179 w 4087179"/>
              <a:gd name="connsiteY1" fmla="*/ 0 h 6858000"/>
              <a:gd name="connsiteX2" fmla="*/ 4087179 w 4087179"/>
              <a:gd name="connsiteY2" fmla="*/ 6858000 h 6858000"/>
              <a:gd name="connsiteX3" fmla="*/ 655474 w 4087179"/>
              <a:gd name="connsiteY3" fmla="*/ 6858000 h 6858000"/>
              <a:gd name="connsiteX4" fmla="*/ 4 w 4087179"/>
              <a:gd name="connsiteY4" fmla="*/ 3405402 h 6858000"/>
              <a:gd name="connsiteX5" fmla="*/ 655474 w 4087179"/>
              <a:gd name="connsiteY5" fmla="*/ 0 h 6858000"/>
              <a:gd name="connsiteX0" fmla="*/ 655836 w 4087541"/>
              <a:gd name="connsiteY0" fmla="*/ 0 h 6858000"/>
              <a:gd name="connsiteX1" fmla="*/ 4087541 w 4087541"/>
              <a:gd name="connsiteY1" fmla="*/ 0 h 6858000"/>
              <a:gd name="connsiteX2" fmla="*/ 4087541 w 4087541"/>
              <a:gd name="connsiteY2" fmla="*/ 6858000 h 6858000"/>
              <a:gd name="connsiteX3" fmla="*/ 655836 w 4087541"/>
              <a:gd name="connsiteY3" fmla="*/ 6858000 h 6858000"/>
              <a:gd name="connsiteX4" fmla="*/ 366 w 4087541"/>
              <a:gd name="connsiteY4" fmla="*/ 3405402 h 6858000"/>
              <a:gd name="connsiteX5" fmla="*/ 655836 w 4087541"/>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 name="connsiteX0" fmla="*/ 696541 w 4128246"/>
              <a:gd name="connsiteY0" fmla="*/ 0 h 6858000"/>
              <a:gd name="connsiteX1" fmla="*/ 4128246 w 4128246"/>
              <a:gd name="connsiteY1" fmla="*/ 0 h 6858000"/>
              <a:gd name="connsiteX2" fmla="*/ 4128246 w 4128246"/>
              <a:gd name="connsiteY2" fmla="*/ 6858000 h 6858000"/>
              <a:gd name="connsiteX3" fmla="*/ 1723367 w 4128246"/>
              <a:gd name="connsiteY3" fmla="*/ 6858000 h 6858000"/>
              <a:gd name="connsiteX4" fmla="*/ 41071 w 4128246"/>
              <a:gd name="connsiteY4" fmla="*/ 3405402 h 6858000"/>
              <a:gd name="connsiteX5" fmla="*/ 696541 w 4128246"/>
              <a:gd name="connsiteY5" fmla="*/ 0 h 6858000"/>
              <a:gd name="connsiteX0" fmla="*/ 696541 w 4128246"/>
              <a:gd name="connsiteY0" fmla="*/ 0 h 6858000"/>
              <a:gd name="connsiteX1" fmla="*/ 4128246 w 4128246"/>
              <a:gd name="connsiteY1" fmla="*/ 0 h 6858000"/>
              <a:gd name="connsiteX2" fmla="*/ 4128246 w 4128246"/>
              <a:gd name="connsiteY2" fmla="*/ 6858000 h 6858000"/>
              <a:gd name="connsiteX3" fmla="*/ 1723367 w 4128246"/>
              <a:gd name="connsiteY3" fmla="*/ 6858000 h 6858000"/>
              <a:gd name="connsiteX4" fmla="*/ 41071 w 4128246"/>
              <a:gd name="connsiteY4" fmla="*/ 3405402 h 6858000"/>
              <a:gd name="connsiteX5" fmla="*/ 696541 w 4128246"/>
              <a:gd name="connsiteY5" fmla="*/ 0 h 6858000"/>
              <a:gd name="connsiteX0" fmla="*/ 522024 w 3953729"/>
              <a:gd name="connsiteY0" fmla="*/ 0 h 6858000"/>
              <a:gd name="connsiteX1" fmla="*/ 3953729 w 3953729"/>
              <a:gd name="connsiteY1" fmla="*/ 0 h 6858000"/>
              <a:gd name="connsiteX2" fmla="*/ 3953729 w 3953729"/>
              <a:gd name="connsiteY2" fmla="*/ 6858000 h 6858000"/>
              <a:gd name="connsiteX3" fmla="*/ 1548850 w 3953729"/>
              <a:gd name="connsiteY3" fmla="*/ 6858000 h 6858000"/>
              <a:gd name="connsiteX4" fmla="*/ 61426 w 3953729"/>
              <a:gd name="connsiteY4" fmla="*/ 3412897 h 6858000"/>
              <a:gd name="connsiteX5" fmla="*/ 522024 w 3953729"/>
              <a:gd name="connsiteY5" fmla="*/ 0 h 6858000"/>
              <a:gd name="connsiteX0" fmla="*/ 479938 w 3911643"/>
              <a:gd name="connsiteY0" fmla="*/ 0 h 6858000"/>
              <a:gd name="connsiteX1" fmla="*/ 3911643 w 3911643"/>
              <a:gd name="connsiteY1" fmla="*/ 0 h 6858000"/>
              <a:gd name="connsiteX2" fmla="*/ 3911643 w 3911643"/>
              <a:gd name="connsiteY2" fmla="*/ 6858000 h 6858000"/>
              <a:gd name="connsiteX3" fmla="*/ 1506764 w 3911643"/>
              <a:gd name="connsiteY3" fmla="*/ 6858000 h 6858000"/>
              <a:gd name="connsiteX4" fmla="*/ 19340 w 3911643"/>
              <a:gd name="connsiteY4" fmla="*/ 3412897 h 6858000"/>
              <a:gd name="connsiteX5" fmla="*/ 479938 w 3911643"/>
              <a:gd name="connsiteY5" fmla="*/ 0 h 6858000"/>
              <a:gd name="connsiteX0" fmla="*/ 801309 w 3910726"/>
              <a:gd name="connsiteY0" fmla="*/ 0 h 6865495"/>
              <a:gd name="connsiteX1" fmla="*/ 3910726 w 3910726"/>
              <a:gd name="connsiteY1" fmla="*/ 7495 h 6865495"/>
              <a:gd name="connsiteX2" fmla="*/ 3910726 w 3910726"/>
              <a:gd name="connsiteY2" fmla="*/ 6865495 h 6865495"/>
              <a:gd name="connsiteX3" fmla="*/ 1505847 w 3910726"/>
              <a:gd name="connsiteY3" fmla="*/ 6865495 h 6865495"/>
              <a:gd name="connsiteX4" fmla="*/ 18423 w 3910726"/>
              <a:gd name="connsiteY4" fmla="*/ 3420392 h 6865495"/>
              <a:gd name="connsiteX5" fmla="*/ 801309 w 3910726"/>
              <a:gd name="connsiteY5" fmla="*/ 0 h 6865495"/>
              <a:gd name="connsiteX0" fmla="*/ 805433 w 3914850"/>
              <a:gd name="connsiteY0" fmla="*/ 0 h 6865495"/>
              <a:gd name="connsiteX1" fmla="*/ 3914850 w 3914850"/>
              <a:gd name="connsiteY1" fmla="*/ 7495 h 6865495"/>
              <a:gd name="connsiteX2" fmla="*/ 3914850 w 3914850"/>
              <a:gd name="connsiteY2" fmla="*/ 6865495 h 6865495"/>
              <a:gd name="connsiteX3" fmla="*/ 1509971 w 3914850"/>
              <a:gd name="connsiteY3" fmla="*/ 6865495 h 6865495"/>
              <a:gd name="connsiteX4" fmla="*/ 22547 w 3914850"/>
              <a:gd name="connsiteY4" fmla="*/ 3420392 h 6865495"/>
              <a:gd name="connsiteX5" fmla="*/ 805433 w 3914850"/>
              <a:gd name="connsiteY5" fmla="*/ 0 h 6865495"/>
              <a:gd name="connsiteX0" fmla="*/ 799075 w 3908492"/>
              <a:gd name="connsiteY0" fmla="*/ 0 h 6865495"/>
              <a:gd name="connsiteX1" fmla="*/ 3908492 w 3908492"/>
              <a:gd name="connsiteY1" fmla="*/ 7495 h 6865495"/>
              <a:gd name="connsiteX2" fmla="*/ 3908492 w 3908492"/>
              <a:gd name="connsiteY2" fmla="*/ 6865495 h 6865495"/>
              <a:gd name="connsiteX3" fmla="*/ 1503613 w 3908492"/>
              <a:gd name="connsiteY3" fmla="*/ 6865495 h 6865495"/>
              <a:gd name="connsiteX4" fmla="*/ 16189 w 3908492"/>
              <a:gd name="connsiteY4" fmla="*/ 3420392 h 6865495"/>
              <a:gd name="connsiteX5" fmla="*/ 799075 w 3908492"/>
              <a:gd name="connsiteY5" fmla="*/ 0 h 6865495"/>
              <a:gd name="connsiteX0" fmla="*/ 807669 w 3917086"/>
              <a:gd name="connsiteY0" fmla="*/ 0 h 6872990"/>
              <a:gd name="connsiteX1" fmla="*/ 3917086 w 3917086"/>
              <a:gd name="connsiteY1" fmla="*/ 7495 h 6872990"/>
              <a:gd name="connsiteX2" fmla="*/ 3917086 w 3917086"/>
              <a:gd name="connsiteY2" fmla="*/ 6865495 h 6872990"/>
              <a:gd name="connsiteX3" fmla="*/ 1557178 w 3917086"/>
              <a:gd name="connsiteY3" fmla="*/ 6872990 h 6872990"/>
              <a:gd name="connsiteX4" fmla="*/ 24783 w 3917086"/>
              <a:gd name="connsiteY4" fmla="*/ 3420392 h 6872990"/>
              <a:gd name="connsiteX5" fmla="*/ 807669 w 3917086"/>
              <a:gd name="connsiteY5" fmla="*/ 0 h 6872990"/>
              <a:gd name="connsiteX0" fmla="*/ 807669 w 3917086"/>
              <a:gd name="connsiteY0" fmla="*/ 0 h 6872990"/>
              <a:gd name="connsiteX1" fmla="*/ 3917086 w 3917086"/>
              <a:gd name="connsiteY1" fmla="*/ 7495 h 6872990"/>
              <a:gd name="connsiteX2" fmla="*/ 3917086 w 3917086"/>
              <a:gd name="connsiteY2" fmla="*/ 6865495 h 6872990"/>
              <a:gd name="connsiteX3" fmla="*/ 1557178 w 3917086"/>
              <a:gd name="connsiteY3" fmla="*/ 6872990 h 6872990"/>
              <a:gd name="connsiteX4" fmla="*/ 24783 w 3917086"/>
              <a:gd name="connsiteY4" fmla="*/ 3420392 h 6872990"/>
              <a:gd name="connsiteX5" fmla="*/ 807669 w 3917086"/>
              <a:gd name="connsiteY5" fmla="*/ 0 h 6872990"/>
              <a:gd name="connsiteX0" fmla="*/ 807669 w 3917086"/>
              <a:gd name="connsiteY0" fmla="*/ 0 h 6872990"/>
              <a:gd name="connsiteX1" fmla="*/ 3917086 w 3917086"/>
              <a:gd name="connsiteY1" fmla="*/ 7495 h 6872990"/>
              <a:gd name="connsiteX2" fmla="*/ 3917086 w 3917086"/>
              <a:gd name="connsiteY2" fmla="*/ 6865495 h 6872990"/>
              <a:gd name="connsiteX3" fmla="*/ 1557178 w 3917086"/>
              <a:gd name="connsiteY3" fmla="*/ 6872990 h 6872990"/>
              <a:gd name="connsiteX4" fmla="*/ 24783 w 3917086"/>
              <a:gd name="connsiteY4" fmla="*/ 3420392 h 6872990"/>
              <a:gd name="connsiteX5" fmla="*/ 807669 w 3917086"/>
              <a:gd name="connsiteY5" fmla="*/ 0 h 6872990"/>
              <a:gd name="connsiteX0" fmla="*/ 819540 w 3928957"/>
              <a:gd name="connsiteY0" fmla="*/ 0 h 6872990"/>
              <a:gd name="connsiteX1" fmla="*/ 3928957 w 3928957"/>
              <a:gd name="connsiteY1" fmla="*/ 7495 h 6872990"/>
              <a:gd name="connsiteX2" fmla="*/ 3928957 w 3928957"/>
              <a:gd name="connsiteY2" fmla="*/ 6865495 h 6872990"/>
              <a:gd name="connsiteX3" fmla="*/ 1569049 w 3928957"/>
              <a:gd name="connsiteY3" fmla="*/ 6872990 h 6872990"/>
              <a:gd name="connsiteX4" fmla="*/ 36654 w 3928957"/>
              <a:gd name="connsiteY4" fmla="*/ 3420392 h 6872990"/>
              <a:gd name="connsiteX5" fmla="*/ 819540 w 3928957"/>
              <a:gd name="connsiteY5" fmla="*/ 0 h 6872990"/>
              <a:gd name="connsiteX0" fmla="*/ 816619 w 3926036"/>
              <a:gd name="connsiteY0" fmla="*/ 0 h 6872990"/>
              <a:gd name="connsiteX1" fmla="*/ 3926036 w 3926036"/>
              <a:gd name="connsiteY1" fmla="*/ 7495 h 6872990"/>
              <a:gd name="connsiteX2" fmla="*/ 3926036 w 3926036"/>
              <a:gd name="connsiteY2" fmla="*/ 6865495 h 6872990"/>
              <a:gd name="connsiteX3" fmla="*/ 1566128 w 3926036"/>
              <a:gd name="connsiteY3" fmla="*/ 6872990 h 6872990"/>
              <a:gd name="connsiteX4" fmla="*/ 33733 w 3926036"/>
              <a:gd name="connsiteY4" fmla="*/ 3420392 h 6872990"/>
              <a:gd name="connsiteX5" fmla="*/ 816619 w 3926036"/>
              <a:gd name="connsiteY5" fmla="*/ 0 h 6872990"/>
              <a:gd name="connsiteX0" fmla="*/ 816619 w 3926036"/>
              <a:gd name="connsiteY0" fmla="*/ 0 h 6872990"/>
              <a:gd name="connsiteX1" fmla="*/ 3926036 w 3926036"/>
              <a:gd name="connsiteY1" fmla="*/ 7495 h 6872990"/>
              <a:gd name="connsiteX2" fmla="*/ 3926036 w 3926036"/>
              <a:gd name="connsiteY2" fmla="*/ 6865495 h 6872990"/>
              <a:gd name="connsiteX3" fmla="*/ 1566128 w 3926036"/>
              <a:gd name="connsiteY3" fmla="*/ 6872990 h 6872990"/>
              <a:gd name="connsiteX4" fmla="*/ 33733 w 3926036"/>
              <a:gd name="connsiteY4" fmla="*/ 3420392 h 6872990"/>
              <a:gd name="connsiteX5" fmla="*/ 816619 w 3926036"/>
              <a:gd name="connsiteY5" fmla="*/ 0 h 6872990"/>
              <a:gd name="connsiteX0" fmla="*/ 816619 w 3926036"/>
              <a:gd name="connsiteY0" fmla="*/ 0 h 6872990"/>
              <a:gd name="connsiteX1" fmla="*/ 3926036 w 3926036"/>
              <a:gd name="connsiteY1" fmla="*/ 7495 h 6872990"/>
              <a:gd name="connsiteX2" fmla="*/ 3926036 w 3926036"/>
              <a:gd name="connsiteY2" fmla="*/ 6865495 h 6872990"/>
              <a:gd name="connsiteX3" fmla="*/ 1566128 w 3926036"/>
              <a:gd name="connsiteY3" fmla="*/ 6872990 h 6872990"/>
              <a:gd name="connsiteX4" fmla="*/ 33733 w 3926036"/>
              <a:gd name="connsiteY4" fmla="*/ 3420392 h 6872990"/>
              <a:gd name="connsiteX5" fmla="*/ 816619 w 3926036"/>
              <a:gd name="connsiteY5" fmla="*/ 0 h 6872990"/>
              <a:gd name="connsiteX0" fmla="*/ 809758 w 3919175"/>
              <a:gd name="connsiteY0" fmla="*/ 0 h 6872990"/>
              <a:gd name="connsiteX1" fmla="*/ 3919175 w 3919175"/>
              <a:gd name="connsiteY1" fmla="*/ 7495 h 6872990"/>
              <a:gd name="connsiteX2" fmla="*/ 3919175 w 3919175"/>
              <a:gd name="connsiteY2" fmla="*/ 6865495 h 6872990"/>
              <a:gd name="connsiteX3" fmla="*/ 1559267 w 3919175"/>
              <a:gd name="connsiteY3" fmla="*/ 6872990 h 6872990"/>
              <a:gd name="connsiteX4" fmla="*/ 26872 w 3919175"/>
              <a:gd name="connsiteY4" fmla="*/ 3420392 h 6872990"/>
              <a:gd name="connsiteX5" fmla="*/ 809758 w 3919175"/>
              <a:gd name="connsiteY5" fmla="*/ 0 h 6872990"/>
              <a:gd name="connsiteX0" fmla="*/ 809758 w 3919175"/>
              <a:gd name="connsiteY0" fmla="*/ 0 h 6872990"/>
              <a:gd name="connsiteX1" fmla="*/ 3919175 w 3919175"/>
              <a:gd name="connsiteY1" fmla="*/ 7495 h 6872990"/>
              <a:gd name="connsiteX2" fmla="*/ 3919175 w 3919175"/>
              <a:gd name="connsiteY2" fmla="*/ 6865495 h 6872990"/>
              <a:gd name="connsiteX3" fmla="*/ 1559267 w 3919175"/>
              <a:gd name="connsiteY3" fmla="*/ 6872990 h 6872990"/>
              <a:gd name="connsiteX4" fmla="*/ 26872 w 3919175"/>
              <a:gd name="connsiteY4" fmla="*/ 3420392 h 6872990"/>
              <a:gd name="connsiteX5" fmla="*/ 809758 w 3919175"/>
              <a:gd name="connsiteY5" fmla="*/ 0 h 6872990"/>
              <a:gd name="connsiteX0" fmla="*/ 807561 w 3916978"/>
              <a:gd name="connsiteY0" fmla="*/ 0 h 6872990"/>
              <a:gd name="connsiteX1" fmla="*/ 3916978 w 3916978"/>
              <a:gd name="connsiteY1" fmla="*/ 7495 h 6872990"/>
              <a:gd name="connsiteX2" fmla="*/ 3916978 w 3916978"/>
              <a:gd name="connsiteY2" fmla="*/ 6865495 h 6872990"/>
              <a:gd name="connsiteX3" fmla="*/ 1557070 w 3916978"/>
              <a:gd name="connsiteY3" fmla="*/ 6872990 h 6872990"/>
              <a:gd name="connsiteX4" fmla="*/ 24675 w 3916978"/>
              <a:gd name="connsiteY4" fmla="*/ 3420392 h 6872990"/>
              <a:gd name="connsiteX5" fmla="*/ 807561 w 3916978"/>
              <a:gd name="connsiteY5" fmla="*/ 0 h 6872990"/>
              <a:gd name="connsiteX0" fmla="*/ 805254 w 3914671"/>
              <a:gd name="connsiteY0" fmla="*/ 0 h 6872990"/>
              <a:gd name="connsiteX1" fmla="*/ 3914671 w 3914671"/>
              <a:gd name="connsiteY1" fmla="*/ 7495 h 6872990"/>
              <a:gd name="connsiteX2" fmla="*/ 3914671 w 3914671"/>
              <a:gd name="connsiteY2" fmla="*/ 6865495 h 6872990"/>
              <a:gd name="connsiteX3" fmla="*/ 1554763 w 3914671"/>
              <a:gd name="connsiteY3" fmla="*/ 6872990 h 6872990"/>
              <a:gd name="connsiteX4" fmla="*/ 22368 w 3914671"/>
              <a:gd name="connsiteY4" fmla="*/ 3420392 h 6872990"/>
              <a:gd name="connsiteX5" fmla="*/ 805254 w 3914671"/>
              <a:gd name="connsiteY5" fmla="*/ 0 h 6872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14671" h="6872990">
                <a:moveTo>
                  <a:pt x="805254" y="0"/>
                </a:moveTo>
                <a:lnTo>
                  <a:pt x="3914671" y="7495"/>
                </a:lnTo>
                <a:lnTo>
                  <a:pt x="3914671" y="6865495"/>
                </a:lnTo>
                <a:lnTo>
                  <a:pt x="1554763" y="6872990"/>
                </a:lnTo>
                <a:cubicBezTo>
                  <a:pt x="782734" y="6044234"/>
                  <a:pt x="154781" y="4880683"/>
                  <a:pt x="22368" y="3420392"/>
                </a:cubicBezTo>
                <a:cubicBezTo>
                  <a:pt x="-110045" y="1960101"/>
                  <a:pt x="370449" y="874994"/>
                  <a:pt x="805254" y="0"/>
                </a:cubicBezTo>
                <a:close/>
              </a:path>
            </a:pathLst>
          </a:custGeom>
          <a:noFill/>
        </p:spPr>
        <p:txBody>
          <a:bodyPr anchor="ctr" anchorCtr="0"/>
          <a:lstStyle>
            <a:lvl1pPr marL="0" indent="0" algn="ctr">
              <a:buNone/>
              <a:defRPr/>
            </a:lvl1pPr>
          </a:lstStyle>
          <a:p>
            <a:r>
              <a:rPr lang="fi-FI"/>
              <a:t>Lisää kuva napsauttamalla kuvaketta</a:t>
            </a:r>
            <a:endParaRPr lang="fi-FI" dirty="0"/>
          </a:p>
        </p:txBody>
      </p:sp>
      <p:sp>
        <p:nvSpPr>
          <p:cNvPr id="7" name="Otsikko 6">
            <a:extLst>
              <a:ext uri="{FF2B5EF4-FFF2-40B4-BE49-F238E27FC236}">
                <a16:creationId xmlns:a16="http://schemas.microsoft.com/office/drawing/2014/main" id="{730CA868-3E6E-4D0A-9513-AB5294AD3AA6}"/>
              </a:ext>
            </a:extLst>
          </p:cNvPr>
          <p:cNvSpPr>
            <a:spLocks noGrp="1"/>
          </p:cNvSpPr>
          <p:nvPr>
            <p:ph type="title" hasCustomPrompt="1"/>
          </p:nvPr>
        </p:nvSpPr>
        <p:spPr>
          <a:xfrm>
            <a:off x="782320" y="306000"/>
            <a:ext cx="5025648" cy="1325563"/>
          </a:xfrm>
        </p:spPr>
        <p:txBody>
          <a:bodyPr/>
          <a:lstStyle>
            <a:lvl1pPr>
              <a:defRPr/>
            </a:lvl1pPr>
          </a:lstStyle>
          <a:p>
            <a:r>
              <a:rPr lang="fi-FI" dirty="0"/>
              <a:t>Tekstisivu kuvalla, </a:t>
            </a:r>
            <a:br>
              <a:rPr lang="fi-FI" dirty="0"/>
            </a:br>
            <a:r>
              <a:rPr lang="fi-FI" dirty="0"/>
              <a:t>lyhyt otsikko</a:t>
            </a:r>
          </a:p>
        </p:txBody>
      </p:sp>
      <p:sp>
        <p:nvSpPr>
          <p:cNvPr id="3" name="Sisällön paikkamerkki 2">
            <a:extLst>
              <a:ext uri="{FF2B5EF4-FFF2-40B4-BE49-F238E27FC236}">
                <a16:creationId xmlns:a16="http://schemas.microsoft.com/office/drawing/2014/main" id="{CEA7B6C4-99CF-45B0-9979-1EA10BFE399C}"/>
              </a:ext>
            </a:extLst>
          </p:cNvPr>
          <p:cNvSpPr>
            <a:spLocks noGrp="1"/>
          </p:cNvSpPr>
          <p:nvPr>
            <p:ph idx="1"/>
          </p:nvPr>
        </p:nvSpPr>
        <p:spPr>
          <a:xfrm>
            <a:off x="782320" y="1762761"/>
            <a:ext cx="5025648" cy="4248000"/>
          </a:xfrm>
        </p:spPr>
        <p:txBody>
          <a:bodyPr/>
          <a:lstStyle>
            <a:lvl1pPr marL="269875" indent="-269875">
              <a:defRPr sz="2200"/>
            </a:lvl1pPr>
            <a:lvl2pPr marL="625475" indent="-265113">
              <a:defRPr/>
            </a:lvl2pPr>
            <a:lvl3pPr marL="715962" indent="0">
              <a:buNone/>
              <a:defRPr/>
            </a:lvl3pPr>
          </a:lstStyle>
          <a:p>
            <a:pPr lvl="0"/>
            <a:r>
              <a:rPr lang="fi-FI" noProof="0"/>
              <a:t>Muokkaa tekstin perustyylejä</a:t>
            </a:r>
          </a:p>
          <a:p>
            <a:pPr lvl="1"/>
            <a:r>
              <a:rPr lang="fi-FI" noProof="0"/>
              <a:t>toinen taso</a:t>
            </a:r>
          </a:p>
          <a:p>
            <a:pPr lvl="2"/>
            <a:r>
              <a:rPr lang="fi-FI" noProof="0"/>
              <a:t>kolmas taso</a:t>
            </a:r>
          </a:p>
          <a:p>
            <a:pPr lvl="3"/>
            <a:r>
              <a:rPr lang="fi-FI" noProof="0"/>
              <a:t>neljäs taso</a:t>
            </a:r>
          </a:p>
          <a:p>
            <a:pPr lvl="4"/>
            <a:r>
              <a:rPr lang="fi-FI" noProof="0"/>
              <a:t>viides taso</a:t>
            </a:r>
            <a:endParaRPr lang="fi-FI" noProof="0" dirty="0"/>
          </a:p>
        </p:txBody>
      </p:sp>
      <p:sp>
        <p:nvSpPr>
          <p:cNvPr id="9" name="Alatunnisteen paikkamerkki 8">
            <a:extLst>
              <a:ext uri="{FF2B5EF4-FFF2-40B4-BE49-F238E27FC236}">
                <a16:creationId xmlns:a16="http://schemas.microsoft.com/office/drawing/2014/main" id="{9700E9CE-DAC8-4704-A149-43A60B27A84C}"/>
              </a:ext>
            </a:extLst>
          </p:cNvPr>
          <p:cNvSpPr>
            <a:spLocks noGrp="1"/>
          </p:cNvSpPr>
          <p:nvPr>
            <p:ph type="ftr" sz="quarter" idx="15"/>
          </p:nvPr>
        </p:nvSpPr>
        <p:spPr/>
        <p:txBody>
          <a:bodyPr/>
          <a:lstStyle/>
          <a:p>
            <a:pPr algn="l"/>
            <a:r>
              <a:rPr lang="fi-FI"/>
              <a:t>Aihe/otsikkoteksti Arial Regular lorem ipsum dolores</a:t>
            </a:r>
            <a:endParaRPr lang="fi-FI" dirty="0"/>
          </a:p>
        </p:txBody>
      </p:sp>
      <p:sp>
        <p:nvSpPr>
          <p:cNvPr id="10" name="Dian numeron paikkamerkki 9">
            <a:extLst>
              <a:ext uri="{FF2B5EF4-FFF2-40B4-BE49-F238E27FC236}">
                <a16:creationId xmlns:a16="http://schemas.microsoft.com/office/drawing/2014/main" id="{522E9968-6017-4856-A4C4-E7595C39E8B6}"/>
              </a:ext>
            </a:extLst>
          </p:cNvPr>
          <p:cNvSpPr>
            <a:spLocks noGrp="1"/>
          </p:cNvSpPr>
          <p:nvPr>
            <p:ph type="sldNum" sz="quarter" idx="16"/>
          </p:nvPr>
        </p:nvSpPr>
        <p:spPr/>
        <p:txBody>
          <a:bodyPr/>
          <a:lstStyle/>
          <a:p>
            <a:fld id="{4BCCB783-365B-40E8-A1C9-91A9348041A5}" type="slidenum">
              <a:rPr lang="fi-FI" smtClean="0"/>
              <a:pPr/>
              <a:t>‹#›</a:t>
            </a:fld>
            <a:endParaRPr lang="fi-FI" dirty="0"/>
          </a:p>
        </p:txBody>
      </p:sp>
    </p:spTree>
    <p:extLst>
      <p:ext uri="{BB962C8B-B14F-4D97-AF65-F5344CB8AC3E}">
        <p14:creationId xmlns:p14="http://schemas.microsoft.com/office/powerpoint/2010/main" val="695098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Osan ylätunniste">
    <p:bg>
      <p:bgRef idx="1001">
        <a:schemeClr val="bg1"/>
      </p:bgRef>
    </p:bg>
    <p:spTree>
      <p:nvGrpSpPr>
        <p:cNvPr id="1" name=""/>
        <p:cNvGrpSpPr/>
        <p:nvPr/>
      </p:nvGrpSpPr>
      <p:grpSpPr>
        <a:xfrm>
          <a:off x="0" y="0"/>
          <a:ext cx="0" cy="0"/>
          <a:chOff x="0" y="0"/>
          <a:chExt cx="0" cy="0"/>
        </a:xfrm>
      </p:grpSpPr>
      <p:pic>
        <p:nvPicPr>
          <p:cNvPr id="6" name="Picture 22">
            <a:extLst>
              <a:ext uri="{FF2B5EF4-FFF2-40B4-BE49-F238E27FC236}">
                <a16:creationId xmlns:a16="http://schemas.microsoft.com/office/drawing/2014/main" id="{AC8CADDB-7043-4642-9EE7-FA93D57B9CBD}"/>
              </a:ext>
              <a:ext uri="{C183D7F6-B498-43B3-948B-1728B52AA6E4}">
                <adec:decorative xmlns:adec="http://schemas.microsoft.com/office/drawing/2017/decorative" xmlns=""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4497"/>
          <a:stretch/>
        </p:blipFill>
        <p:spPr>
          <a:xfrm>
            <a:off x="6644236" y="-10800"/>
            <a:ext cx="5571061" cy="6886800"/>
          </a:xfrm>
          <a:prstGeom prst="rect">
            <a:avLst/>
          </a:prstGeom>
        </p:spPr>
      </p:pic>
      <p:sp>
        <p:nvSpPr>
          <p:cNvPr id="2" name="Otsikko 1">
            <a:extLst>
              <a:ext uri="{FF2B5EF4-FFF2-40B4-BE49-F238E27FC236}">
                <a16:creationId xmlns:a16="http://schemas.microsoft.com/office/drawing/2014/main" id="{AA898E02-03EA-44E2-B2D3-D9317405701C}"/>
              </a:ext>
            </a:extLst>
          </p:cNvPr>
          <p:cNvSpPr>
            <a:spLocks noGrp="1"/>
          </p:cNvSpPr>
          <p:nvPr>
            <p:ph type="title" hasCustomPrompt="1"/>
          </p:nvPr>
        </p:nvSpPr>
        <p:spPr bwMode="white">
          <a:xfrm>
            <a:off x="819770" y="1404939"/>
            <a:ext cx="6356350" cy="2526981"/>
          </a:xfrm>
        </p:spPr>
        <p:txBody>
          <a:bodyPr anchor="t" anchorCtr="0"/>
          <a:lstStyle>
            <a:lvl1pPr>
              <a:defRPr sz="4100">
                <a:solidFill>
                  <a:srgbClr val="365ABD"/>
                </a:solidFill>
              </a:defRPr>
            </a:lvl1pPr>
          </a:lstStyle>
          <a:p>
            <a:r>
              <a:rPr lang="fi-FI" dirty="0"/>
              <a:t>Väliotsikkosivu </a:t>
            </a:r>
            <a:br>
              <a:rPr lang="fi-FI" dirty="0"/>
            </a:br>
            <a:r>
              <a:rPr lang="fi-FI" dirty="0"/>
              <a:t>esityksen </a:t>
            </a:r>
            <a:br>
              <a:rPr lang="fi-FI" dirty="0"/>
            </a:br>
            <a:r>
              <a:rPr lang="fi-FI" dirty="0"/>
              <a:t>jäsentämiseen, </a:t>
            </a:r>
            <a:br>
              <a:rPr lang="fi-FI" dirty="0"/>
            </a:br>
            <a:r>
              <a:rPr lang="fi-FI" dirty="0"/>
              <a:t>4 riviä lyhyellä tekstillä</a:t>
            </a:r>
          </a:p>
        </p:txBody>
      </p:sp>
      <p:sp>
        <p:nvSpPr>
          <p:cNvPr id="7" name="Alatunnisteen paikkamerkki 6">
            <a:extLst>
              <a:ext uri="{FF2B5EF4-FFF2-40B4-BE49-F238E27FC236}">
                <a16:creationId xmlns:a16="http://schemas.microsoft.com/office/drawing/2014/main" id="{29F8BFF4-EC86-4A85-B914-B241AE572CC2}"/>
              </a:ext>
            </a:extLst>
          </p:cNvPr>
          <p:cNvSpPr>
            <a:spLocks noGrp="1"/>
          </p:cNvSpPr>
          <p:nvPr>
            <p:ph type="ftr" sz="quarter" idx="11"/>
          </p:nvPr>
        </p:nvSpPr>
        <p:spPr bwMode="white"/>
        <p:txBody>
          <a:bodyPr/>
          <a:lstStyle>
            <a:lvl1pPr>
              <a:defRPr>
                <a:solidFill>
                  <a:srgbClr val="365ABD"/>
                </a:solidFill>
              </a:defRPr>
            </a:lvl1pPr>
          </a:lstStyle>
          <a:p>
            <a:pPr algn="l"/>
            <a:r>
              <a:rPr lang="fi-FI" dirty="0"/>
              <a:t>Aihe/otsikkoteksti </a:t>
            </a:r>
            <a:r>
              <a:rPr lang="fi-FI" dirty="0" err="1"/>
              <a:t>Arial</a:t>
            </a:r>
            <a:r>
              <a:rPr lang="fi-FI" dirty="0"/>
              <a:t> </a:t>
            </a:r>
            <a:r>
              <a:rPr lang="fi-FI" dirty="0" err="1"/>
              <a:t>Regular</a:t>
            </a:r>
            <a:r>
              <a:rPr lang="fi-FI" dirty="0"/>
              <a:t> </a:t>
            </a:r>
            <a:r>
              <a:rPr lang="fi-FI" dirty="0" err="1"/>
              <a:t>lorem</a:t>
            </a:r>
            <a:r>
              <a:rPr lang="fi-FI" dirty="0"/>
              <a:t> </a:t>
            </a:r>
            <a:r>
              <a:rPr lang="fi-FI" dirty="0" err="1"/>
              <a:t>ipsum</a:t>
            </a:r>
            <a:r>
              <a:rPr lang="fi-FI" dirty="0"/>
              <a:t> </a:t>
            </a:r>
            <a:r>
              <a:rPr lang="fi-FI" dirty="0" err="1"/>
              <a:t>dolores</a:t>
            </a:r>
            <a:endParaRPr lang="fi-FI" dirty="0"/>
          </a:p>
        </p:txBody>
      </p:sp>
      <p:sp>
        <p:nvSpPr>
          <p:cNvPr id="8" name="Dian numeron paikkamerkki 7">
            <a:extLst>
              <a:ext uri="{FF2B5EF4-FFF2-40B4-BE49-F238E27FC236}">
                <a16:creationId xmlns:a16="http://schemas.microsoft.com/office/drawing/2014/main" id="{4F20DE8F-8CBA-4069-B1E4-BBCC9BE8AF02}"/>
              </a:ext>
            </a:extLst>
          </p:cNvPr>
          <p:cNvSpPr>
            <a:spLocks noGrp="1"/>
          </p:cNvSpPr>
          <p:nvPr>
            <p:ph type="sldNum" sz="quarter" idx="12"/>
          </p:nvPr>
        </p:nvSpPr>
        <p:spPr bwMode="white"/>
        <p:txBody>
          <a:bodyPr/>
          <a:lstStyle>
            <a:lvl1pPr>
              <a:defRPr>
                <a:solidFill>
                  <a:srgbClr val="365ABD"/>
                </a:solidFill>
              </a:defRPr>
            </a:lvl1pPr>
          </a:lstStyle>
          <a:p>
            <a:fld id="{4BCCB783-365B-40E8-A1C9-91A9348041A5}" type="slidenum">
              <a:rPr lang="fi-FI" smtClean="0"/>
              <a:pPr/>
              <a:t>‹#›</a:t>
            </a:fld>
            <a:endParaRPr lang="fi-FI" dirty="0"/>
          </a:p>
        </p:txBody>
      </p:sp>
    </p:spTree>
    <p:extLst>
      <p:ext uri="{BB962C8B-B14F-4D97-AF65-F5344CB8AC3E}">
        <p14:creationId xmlns:p14="http://schemas.microsoft.com/office/powerpoint/2010/main" val="89699886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Osan ylätunniste kuva">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22F13C0-668F-A342-8D32-7C7455F547D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26196" y="0"/>
            <a:ext cx="1896221" cy="6858000"/>
          </a:xfrm>
          <a:prstGeom prst="rect">
            <a:avLst/>
          </a:prstGeom>
        </p:spPr>
      </p:pic>
      <p:sp>
        <p:nvSpPr>
          <p:cNvPr id="2" name="Otsikko 1">
            <a:extLst>
              <a:ext uri="{FF2B5EF4-FFF2-40B4-BE49-F238E27FC236}">
                <a16:creationId xmlns:a16="http://schemas.microsoft.com/office/drawing/2014/main" id="{AA898E02-03EA-44E2-B2D3-D9317405701C}"/>
              </a:ext>
            </a:extLst>
          </p:cNvPr>
          <p:cNvSpPr>
            <a:spLocks noGrp="1"/>
          </p:cNvSpPr>
          <p:nvPr userDrawn="1">
            <p:ph type="title" hasCustomPrompt="1"/>
          </p:nvPr>
        </p:nvSpPr>
        <p:spPr bwMode="white">
          <a:xfrm>
            <a:off x="819770" y="1401767"/>
            <a:ext cx="6428358" cy="1952053"/>
          </a:xfrm>
        </p:spPr>
        <p:txBody>
          <a:bodyPr anchor="t" anchorCtr="0"/>
          <a:lstStyle>
            <a:lvl1pPr>
              <a:defRPr sz="4100">
                <a:solidFill>
                  <a:schemeClr val="tx2"/>
                </a:solidFill>
              </a:defRPr>
            </a:lvl1pPr>
          </a:lstStyle>
          <a:p>
            <a:r>
              <a:rPr lang="fi-FI" dirty="0"/>
              <a:t>Kuvallinen väliotsikkosivu </a:t>
            </a:r>
            <a:br>
              <a:rPr lang="fi-FI" dirty="0"/>
            </a:br>
            <a:r>
              <a:rPr lang="fi-FI" dirty="0"/>
              <a:t>esityksen jäsentämiseen, </a:t>
            </a:r>
            <a:br>
              <a:rPr lang="fi-FI" dirty="0"/>
            </a:br>
            <a:r>
              <a:rPr lang="fi-FI" dirty="0"/>
              <a:t>3 riviä tekstiä</a:t>
            </a:r>
          </a:p>
        </p:txBody>
      </p:sp>
      <p:sp>
        <p:nvSpPr>
          <p:cNvPr id="7" name="Alatunnisteen paikkamerkki 6">
            <a:extLst>
              <a:ext uri="{FF2B5EF4-FFF2-40B4-BE49-F238E27FC236}">
                <a16:creationId xmlns:a16="http://schemas.microsoft.com/office/drawing/2014/main" id="{239E982F-E5C4-4750-B82A-0622B3AA7839}"/>
              </a:ext>
            </a:extLst>
          </p:cNvPr>
          <p:cNvSpPr>
            <a:spLocks noGrp="1"/>
          </p:cNvSpPr>
          <p:nvPr userDrawn="1">
            <p:ph type="ftr" sz="quarter" idx="11"/>
          </p:nvPr>
        </p:nvSpPr>
        <p:spPr bwMode="white"/>
        <p:txBody>
          <a:bodyPr/>
          <a:lstStyle>
            <a:lvl1pPr>
              <a:defRPr>
                <a:solidFill>
                  <a:schemeClr val="tx2"/>
                </a:solidFill>
              </a:defRPr>
            </a:lvl1pPr>
          </a:lstStyle>
          <a:p>
            <a:pPr algn="l"/>
            <a:r>
              <a:rPr lang="fi-FI" dirty="0"/>
              <a:t>Aihe/otsikkoteksti </a:t>
            </a:r>
            <a:r>
              <a:rPr lang="fi-FI" dirty="0" err="1"/>
              <a:t>Arial</a:t>
            </a:r>
            <a:r>
              <a:rPr lang="fi-FI" dirty="0"/>
              <a:t> </a:t>
            </a:r>
            <a:r>
              <a:rPr lang="fi-FI" dirty="0" err="1"/>
              <a:t>Regular</a:t>
            </a:r>
            <a:r>
              <a:rPr lang="fi-FI" dirty="0"/>
              <a:t> </a:t>
            </a:r>
            <a:r>
              <a:rPr lang="fi-FI" dirty="0" err="1"/>
              <a:t>lorem</a:t>
            </a:r>
            <a:r>
              <a:rPr lang="fi-FI" dirty="0"/>
              <a:t> </a:t>
            </a:r>
            <a:r>
              <a:rPr lang="fi-FI" dirty="0" err="1"/>
              <a:t>ipsum</a:t>
            </a:r>
            <a:r>
              <a:rPr lang="fi-FI" dirty="0"/>
              <a:t> </a:t>
            </a:r>
            <a:r>
              <a:rPr lang="fi-FI" dirty="0" err="1"/>
              <a:t>dolores</a:t>
            </a:r>
            <a:endParaRPr lang="fi-FI" dirty="0"/>
          </a:p>
        </p:txBody>
      </p:sp>
      <p:sp>
        <p:nvSpPr>
          <p:cNvPr id="10" name="Dian numeron paikkamerkki 9">
            <a:extLst>
              <a:ext uri="{FF2B5EF4-FFF2-40B4-BE49-F238E27FC236}">
                <a16:creationId xmlns:a16="http://schemas.microsoft.com/office/drawing/2014/main" id="{9AF1C7D1-8DB2-411A-8933-F5D3A01ADF9D}"/>
              </a:ext>
            </a:extLst>
          </p:cNvPr>
          <p:cNvSpPr>
            <a:spLocks noGrp="1"/>
          </p:cNvSpPr>
          <p:nvPr userDrawn="1">
            <p:ph type="sldNum" sz="quarter" idx="12"/>
          </p:nvPr>
        </p:nvSpPr>
        <p:spPr bwMode="white"/>
        <p:txBody>
          <a:bodyPr/>
          <a:lstStyle>
            <a:lvl1pPr>
              <a:defRPr>
                <a:solidFill>
                  <a:schemeClr val="tx2"/>
                </a:solidFill>
              </a:defRPr>
            </a:lvl1pPr>
          </a:lstStyle>
          <a:p>
            <a:fld id="{4BCCB783-365B-40E8-A1C9-91A9348041A5}" type="slidenum">
              <a:rPr lang="fi-FI" smtClean="0"/>
              <a:pPr/>
              <a:t>‹#›</a:t>
            </a:fld>
            <a:endParaRPr lang="fi-FI" dirty="0"/>
          </a:p>
        </p:txBody>
      </p:sp>
      <p:sp>
        <p:nvSpPr>
          <p:cNvPr id="11" name="Kuvan paikkamerkki 19">
            <a:extLst>
              <a:ext uri="{FF2B5EF4-FFF2-40B4-BE49-F238E27FC236}">
                <a16:creationId xmlns:a16="http://schemas.microsoft.com/office/drawing/2014/main" id="{6891AEFD-D522-004F-B2DD-4BAFFA712C76}"/>
              </a:ext>
              <a:ext uri="{C183D7F6-B498-43B3-948B-1728B52AA6E4}">
                <adec:decorative xmlns:adec="http://schemas.microsoft.com/office/drawing/2017/decorative" xmlns="" val="1"/>
              </a:ext>
            </a:extLst>
          </p:cNvPr>
          <p:cNvSpPr>
            <a:spLocks noGrp="1"/>
          </p:cNvSpPr>
          <p:nvPr>
            <p:ph type="pic" sz="quarter" idx="13"/>
          </p:nvPr>
        </p:nvSpPr>
        <p:spPr>
          <a:xfrm>
            <a:off x="8277331" y="-7495"/>
            <a:ext cx="3914671" cy="6872990"/>
          </a:xfrm>
          <a:custGeom>
            <a:avLst/>
            <a:gdLst>
              <a:gd name="connsiteX0" fmla="*/ 0 w 3431705"/>
              <a:gd name="connsiteY0" fmla="*/ 0 h 6858000"/>
              <a:gd name="connsiteX1" fmla="*/ 3431705 w 3431705"/>
              <a:gd name="connsiteY1" fmla="*/ 0 h 6858000"/>
              <a:gd name="connsiteX2" fmla="*/ 3431705 w 3431705"/>
              <a:gd name="connsiteY2" fmla="*/ 6858000 h 6858000"/>
              <a:gd name="connsiteX3" fmla="*/ 0 w 3431705"/>
              <a:gd name="connsiteY3" fmla="*/ 6858000 h 6858000"/>
              <a:gd name="connsiteX4" fmla="*/ 0 w 3431705"/>
              <a:gd name="connsiteY4" fmla="*/ 0 h 6858000"/>
              <a:gd name="connsiteX0" fmla="*/ 3157 w 3434862"/>
              <a:gd name="connsiteY0" fmla="*/ 0 h 6858000"/>
              <a:gd name="connsiteX1" fmla="*/ 3434862 w 3434862"/>
              <a:gd name="connsiteY1" fmla="*/ 0 h 6858000"/>
              <a:gd name="connsiteX2" fmla="*/ 3434862 w 3434862"/>
              <a:gd name="connsiteY2" fmla="*/ 6858000 h 6858000"/>
              <a:gd name="connsiteX3" fmla="*/ 3157 w 3434862"/>
              <a:gd name="connsiteY3" fmla="*/ 6858000 h 6858000"/>
              <a:gd name="connsiteX4" fmla="*/ 0 w 3434862"/>
              <a:gd name="connsiteY4" fmla="*/ 3124200 h 6858000"/>
              <a:gd name="connsiteX5" fmla="*/ 3157 w 3434862"/>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758837 w 4190542"/>
              <a:gd name="connsiteY0" fmla="*/ 0 h 6858000"/>
              <a:gd name="connsiteX1" fmla="*/ 4190542 w 4190542"/>
              <a:gd name="connsiteY1" fmla="*/ 0 h 6858000"/>
              <a:gd name="connsiteX2" fmla="*/ 4190542 w 4190542"/>
              <a:gd name="connsiteY2" fmla="*/ 6858000 h 6858000"/>
              <a:gd name="connsiteX3" fmla="*/ 758837 w 4190542"/>
              <a:gd name="connsiteY3" fmla="*/ 6858000 h 6858000"/>
              <a:gd name="connsiteX4" fmla="*/ 0 w 4190542"/>
              <a:gd name="connsiteY4" fmla="*/ 3548525 h 6858000"/>
              <a:gd name="connsiteX5" fmla="*/ 758837 w 4190542"/>
              <a:gd name="connsiteY5" fmla="*/ 0 h 6858000"/>
              <a:gd name="connsiteX0" fmla="*/ 647519 w 4079224"/>
              <a:gd name="connsiteY0" fmla="*/ 0 h 6858000"/>
              <a:gd name="connsiteX1" fmla="*/ 4079224 w 4079224"/>
              <a:gd name="connsiteY1" fmla="*/ 0 h 6858000"/>
              <a:gd name="connsiteX2" fmla="*/ 4079224 w 4079224"/>
              <a:gd name="connsiteY2" fmla="*/ 6858000 h 6858000"/>
              <a:gd name="connsiteX3" fmla="*/ 647519 w 4079224"/>
              <a:gd name="connsiteY3" fmla="*/ 6858000 h 6858000"/>
              <a:gd name="connsiteX4" fmla="*/ 0 w 4079224"/>
              <a:gd name="connsiteY4" fmla="*/ 3528647 h 6858000"/>
              <a:gd name="connsiteX5" fmla="*/ 647519 w 4079224"/>
              <a:gd name="connsiteY5" fmla="*/ 0 h 6858000"/>
              <a:gd name="connsiteX0" fmla="*/ 648002 w 4079707"/>
              <a:gd name="connsiteY0" fmla="*/ 0 h 6858000"/>
              <a:gd name="connsiteX1" fmla="*/ 4079707 w 4079707"/>
              <a:gd name="connsiteY1" fmla="*/ 0 h 6858000"/>
              <a:gd name="connsiteX2" fmla="*/ 4079707 w 4079707"/>
              <a:gd name="connsiteY2" fmla="*/ 6858000 h 6858000"/>
              <a:gd name="connsiteX3" fmla="*/ 648002 w 4079707"/>
              <a:gd name="connsiteY3" fmla="*/ 6858000 h 6858000"/>
              <a:gd name="connsiteX4" fmla="*/ 483 w 4079707"/>
              <a:gd name="connsiteY4" fmla="*/ 3528647 h 6858000"/>
              <a:gd name="connsiteX5" fmla="*/ 648002 w 4079707"/>
              <a:gd name="connsiteY5" fmla="*/ 0 h 6858000"/>
              <a:gd name="connsiteX0" fmla="*/ 647524 w 4079229"/>
              <a:gd name="connsiteY0" fmla="*/ 0 h 6858000"/>
              <a:gd name="connsiteX1" fmla="*/ 4079229 w 4079229"/>
              <a:gd name="connsiteY1" fmla="*/ 0 h 6858000"/>
              <a:gd name="connsiteX2" fmla="*/ 4079229 w 4079229"/>
              <a:gd name="connsiteY2" fmla="*/ 6858000 h 6858000"/>
              <a:gd name="connsiteX3" fmla="*/ 647524 w 4079229"/>
              <a:gd name="connsiteY3" fmla="*/ 6858000 h 6858000"/>
              <a:gd name="connsiteX4" fmla="*/ 5 w 4079229"/>
              <a:gd name="connsiteY4" fmla="*/ 3528647 h 6858000"/>
              <a:gd name="connsiteX5" fmla="*/ 647524 w 4079229"/>
              <a:gd name="connsiteY5" fmla="*/ 0 h 6858000"/>
              <a:gd name="connsiteX0" fmla="*/ 655474 w 4087179"/>
              <a:gd name="connsiteY0" fmla="*/ 0 h 6858000"/>
              <a:gd name="connsiteX1" fmla="*/ 4087179 w 4087179"/>
              <a:gd name="connsiteY1" fmla="*/ 0 h 6858000"/>
              <a:gd name="connsiteX2" fmla="*/ 4087179 w 4087179"/>
              <a:gd name="connsiteY2" fmla="*/ 6858000 h 6858000"/>
              <a:gd name="connsiteX3" fmla="*/ 655474 w 4087179"/>
              <a:gd name="connsiteY3" fmla="*/ 6858000 h 6858000"/>
              <a:gd name="connsiteX4" fmla="*/ 4 w 4087179"/>
              <a:gd name="connsiteY4" fmla="*/ 3405402 h 6858000"/>
              <a:gd name="connsiteX5" fmla="*/ 655474 w 4087179"/>
              <a:gd name="connsiteY5" fmla="*/ 0 h 6858000"/>
              <a:gd name="connsiteX0" fmla="*/ 655836 w 4087541"/>
              <a:gd name="connsiteY0" fmla="*/ 0 h 6858000"/>
              <a:gd name="connsiteX1" fmla="*/ 4087541 w 4087541"/>
              <a:gd name="connsiteY1" fmla="*/ 0 h 6858000"/>
              <a:gd name="connsiteX2" fmla="*/ 4087541 w 4087541"/>
              <a:gd name="connsiteY2" fmla="*/ 6858000 h 6858000"/>
              <a:gd name="connsiteX3" fmla="*/ 655836 w 4087541"/>
              <a:gd name="connsiteY3" fmla="*/ 6858000 h 6858000"/>
              <a:gd name="connsiteX4" fmla="*/ 366 w 4087541"/>
              <a:gd name="connsiteY4" fmla="*/ 3405402 h 6858000"/>
              <a:gd name="connsiteX5" fmla="*/ 655836 w 4087541"/>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 name="connsiteX0" fmla="*/ 696541 w 4128246"/>
              <a:gd name="connsiteY0" fmla="*/ 0 h 6858000"/>
              <a:gd name="connsiteX1" fmla="*/ 4128246 w 4128246"/>
              <a:gd name="connsiteY1" fmla="*/ 0 h 6858000"/>
              <a:gd name="connsiteX2" fmla="*/ 4128246 w 4128246"/>
              <a:gd name="connsiteY2" fmla="*/ 6858000 h 6858000"/>
              <a:gd name="connsiteX3" fmla="*/ 1723367 w 4128246"/>
              <a:gd name="connsiteY3" fmla="*/ 6858000 h 6858000"/>
              <a:gd name="connsiteX4" fmla="*/ 41071 w 4128246"/>
              <a:gd name="connsiteY4" fmla="*/ 3405402 h 6858000"/>
              <a:gd name="connsiteX5" fmla="*/ 696541 w 4128246"/>
              <a:gd name="connsiteY5" fmla="*/ 0 h 6858000"/>
              <a:gd name="connsiteX0" fmla="*/ 696541 w 4128246"/>
              <a:gd name="connsiteY0" fmla="*/ 0 h 6858000"/>
              <a:gd name="connsiteX1" fmla="*/ 4128246 w 4128246"/>
              <a:gd name="connsiteY1" fmla="*/ 0 h 6858000"/>
              <a:gd name="connsiteX2" fmla="*/ 4128246 w 4128246"/>
              <a:gd name="connsiteY2" fmla="*/ 6858000 h 6858000"/>
              <a:gd name="connsiteX3" fmla="*/ 1723367 w 4128246"/>
              <a:gd name="connsiteY3" fmla="*/ 6858000 h 6858000"/>
              <a:gd name="connsiteX4" fmla="*/ 41071 w 4128246"/>
              <a:gd name="connsiteY4" fmla="*/ 3405402 h 6858000"/>
              <a:gd name="connsiteX5" fmla="*/ 696541 w 4128246"/>
              <a:gd name="connsiteY5" fmla="*/ 0 h 6858000"/>
              <a:gd name="connsiteX0" fmla="*/ 522024 w 3953729"/>
              <a:gd name="connsiteY0" fmla="*/ 0 h 6858000"/>
              <a:gd name="connsiteX1" fmla="*/ 3953729 w 3953729"/>
              <a:gd name="connsiteY1" fmla="*/ 0 h 6858000"/>
              <a:gd name="connsiteX2" fmla="*/ 3953729 w 3953729"/>
              <a:gd name="connsiteY2" fmla="*/ 6858000 h 6858000"/>
              <a:gd name="connsiteX3" fmla="*/ 1548850 w 3953729"/>
              <a:gd name="connsiteY3" fmla="*/ 6858000 h 6858000"/>
              <a:gd name="connsiteX4" fmla="*/ 61426 w 3953729"/>
              <a:gd name="connsiteY4" fmla="*/ 3412897 h 6858000"/>
              <a:gd name="connsiteX5" fmla="*/ 522024 w 3953729"/>
              <a:gd name="connsiteY5" fmla="*/ 0 h 6858000"/>
              <a:gd name="connsiteX0" fmla="*/ 479938 w 3911643"/>
              <a:gd name="connsiteY0" fmla="*/ 0 h 6858000"/>
              <a:gd name="connsiteX1" fmla="*/ 3911643 w 3911643"/>
              <a:gd name="connsiteY1" fmla="*/ 0 h 6858000"/>
              <a:gd name="connsiteX2" fmla="*/ 3911643 w 3911643"/>
              <a:gd name="connsiteY2" fmla="*/ 6858000 h 6858000"/>
              <a:gd name="connsiteX3" fmla="*/ 1506764 w 3911643"/>
              <a:gd name="connsiteY3" fmla="*/ 6858000 h 6858000"/>
              <a:gd name="connsiteX4" fmla="*/ 19340 w 3911643"/>
              <a:gd name="connsiteY4" fmla="*/ 3412897 h 6858000"/>
              <a:gd name="connsiteX5" fmla="*/ 479938 w 3911643"/>
              <a:gd name="connsiteY5" fmla="*/ 0 h 6858000"/>
              <a:gd name="connsiteX0" fmla="*/ 801309 w 3910726"/>
              <a:gd name="connsiteY0" fmla="*/ 0 h 6865495"/>
              <a:gd name="connsiteX1" fmla="*/ 3910726 w 3910726"/>
              <a:gd name="connsiteY1" fmla="*/ 7495 h 6865495"/>
              <a:gd name="connsiteX2" fmla="*/ 3910726 w 3910726"/>
              <a:gd name="connsiteY2" fmla="*/ 6865495 h 6865495"/>
              <a:gd name="connsiteX3" fmla="*/ 1505847 w 3910726"/>
              <a:gd name="connsiteY3" fmla="*/ 6865495 h 6865495"/>
              <a:gd name="connsiteX4" fmla="*/ 18423 w 3910726"/>
              <a:gd name="connsiteY4" fmla="*/ 3420392 h 6865495"/>
              <a:gd name="connsiteX5" fmla="*/ 801309 w 3910726"/>
              <a:gd name="connsiteY5" fmla="*/ 0 h 6865495"/>
              <a:gd name="connsiteX0" fmla="*/ 805433 w 3914850"/>
              <a:gd name="connsiteY0" fmla="*/ 0 h 6865495"/>
              <a:gd name="connsiteX1" fmla="*/ 3914850 w 3914850"/>
              <a:gd name="connsiteY1" fmla="*/ 7495 h 6865495"/>
              <a:gd name="connsiteX2" fmla="*/ 3914850 w 3914850"/>
              <a:gd name="connsiteY2" fmla="*/ 6865495 h 6865495"/>
              <a:gd name="connsiteX3" fmla="*/ 1509971 w 3914850"/>
              <a:gd name="connsiteY3" fmla="*/ 6865495 h 6865495"/>
              <a:gd name="connsiteX4" fmla="*/ 22547 w 3914850"/>
              <a:gd name="connsiteY4" fmla="*/ 3420392 h 6865495"/>
              <a:gd name="connsiteX5" fmla="*/ 805433 w 3914850"/>
              <a:gd name="connsiteY5" fmla="*/ 0 h 6865495"/>
              <a:gd name="connsiteX0" fmla="*/ 799075 w 3908492"/>
              <a:gd name="connsiteY0" fmla="*/ 0 h 6865495"/>
              <a:gd name="connsiteX1" fmla="*/ 3908492 w 3908492"/>
              <a:gd name="connsiteY1" fmla="*/ 7495 h 6865495"/>
              <a:gd name="connsiteX2" fmla="*/ 3908492 w 3908492"/>
              <a:gd name="connsiteY2" fmla="*/ 6865495 h 6865495"/>
              <a:gd name="connsiteX3" fmla="*/ 1503613 w 3908492"/>
              <a:gd name="connsiteY3" fmla="*/ 6865495 h 6865495"/>
              <a:gd name="connsiteX4" fmla="*/ 16189 w 3908492"/>
              <a:gd name="connsiteY4" fmla="*/ 3420392 h 6865495"/>
              <a:gd name="connsiteX5" fmla="*/ 799075 w 3908492"/>
              <a:gd name="connsiteY5" fmla="*/ 0 h 6865495"/>
              <a:gd name="connsiteX0" fmla="*/ 807669 w 3917086"/>
              <a:gd name="connsiteY0" fmla="*/ 0 h 6872990"/>
              <a:gd name="connsiteX1" fmla="*/ 3917086 w 3917086"/>
              <a:gd name="connsiteY1" fmla="*/ 7495 h 6872990"/>
              <a:gd name="connsiteX2" fmla="*/ 3917086 w 3917086"/>
              <a:gd name="connsiteY2" fmla="*/ 6865495 h 6872990"/>
              <a:gd name="connsiteX3" fmla="*/ 1557178 w 3917086"/>
              <a:gd name="connsiteY3" fmla="*/ 6872990 h 6872990"/>
              <a:gd name="connsiteX4" fmla="*/ 24783 w 3917086"/>
              <a:gd name="connsiteY4" fmla="*/ 3420392 h 6872990"/>
              <a:gd name="connsiteX5" fmla="*/ 807669 w 3917086"/>
              <a:gd name="connsiteY5" fmla="*/ 0 h 6872990"/>
              <a:gd name="connsiteX0" fmla="*/ 807669 w 3917086"/>
              <a:gd name="connsiteY0" fmla="*/ 0 h 6872990"/>
              <a:gd name="connsiteX1" fmla="*/ 3917086 w 3917086"/>
              <a:gd name="connsiteY1" fmla="*/ 7495 h 6872990"/>
              <a:gd name="connsiteX2" fmla="*/ 3917086 w 3917086"/>
              <a:gd name="connsiteY2" fmla="*/ 6865495 h 6872990"/>
              <a:gd name="connsiteX3" fmla="*/ 1557178 w 3917086"/>
              <a:gd name="connsiteY3" fmla="*/ 6872990 h 6872990"/>
              <a:gd name="connsiteX4" fmla="*/ 24783 w 3917086"/>
              <a:gd name="connsiteY4" fmla="*/ 3420392 h 6872990"/>
              <a:gd name="connsiteX5" fmla="*/ 807669 w 3917086"/>
              <a:gd name="connsiteY5" fmla="*/ 0 h 6872990"/>
              <a:gd name="connsiteX0" fmla="*/ 807669 w 3917086"/>
              <a:gd name="connsiteY0" fmla="*/ 0 h 6872990"/>
              <a:gd name="connsiteX1" fmla="*/ 3917086 w 3917086"/>
              <a:gd name="connsiteY1" fmla="*/ 7495 h 6872990"/>
              <a:gd name="connsiteX2" fmla="*/ 3917086 w 3917086"/>
              <a:gd name="connsiteY2" fmla="*/ 6865495 h 6872990"/>
              <a:gd name="connsiteX3" fmla="*/ 1557178 w 3917086"/>
              <a:gd name="connsiteY3" fmla="*/ 6872990 h 6872990"/>
              <a:gd name="connsiteX4" fmla="*/ 24783 w 3917086"/>
              <a:gd name="connsiteY4" fmla="*/ 3420392 h 6872990"/>
              <a:gd name="connsiteX5" fmla="*/ 807669 w 3917086"/>
              <a:gd name="connsiteY5" fmla="*/ 0 h 6872990"/>
              <a:gd name="connsiteX0" fmla="*/ 819540 w 3928957"/>
              <a:gd name="connsiteY0" fmla="*/ 0 h 6872990"/>
              <a:gd name="connsiteX1" fmla="*/ 3928957 w 3928957"/>
              <a:gd name="connsiteY1" fmla="*/ 7495 h 6872990"/>
              <a:gd name="connsiteX2" fmla="*/ 3928957 w 3928957"/>
              <a:gd name="connsiteY2" fmla="*/ 6865495 h 6872990"/>
              <a:gd name="connsiteX3" fmla="*/ 1569049 w 3928957"/>
              <a:gd name="connsiteY3" fmla="*/ 6872990 h 6872990"/>
              <a:gd name="connsiteX4" fmla="*/ 36654 w 3928957"/>
              <a:gd name="connsiteY4" fmla="*/ 3420392 h 6872990"/>
              <a:gd name="connsiteX5" fmla="*/ 819540 w 3928957"/>
              <a:gd name="connsiteY5" fmla="*/ 0 h 6872990"/>
              <a:gd name="connsiteX0" fmla="*/ 816619 w 3926036"/>
              <a:gd name="connsiteY0" fmla="*/ 0 h 6872990"/>
              <a:gd name="connsiteX1" fmla="*/ 3926036 w 3926036"/>
              <a:gd name="connsiteY1" fmla="*/ 7495 h 6872990"/>
              <a:gd name="connsiteX2" fmla="*/ 3926036 w 3926036"/>
              <a:gd name="connsiteY2" fmla="*/ 6865495 h 6872990"/>
              <a:gd name="connsiteX3" fmla="*/ 1566128 w 3926036"/>
              <a:gd name="connsiteY3" fmla="*/ 6872990 h 6872990"/>
              <a:gd name="connsiteX4" fmla="*/ 33733 w 3926036"/>
              <a:gd name="connsiteY4" fmla="*/ 3420392 h 6872990"/>
              <a:gd name="connsiteX5" fmla="*/ 816619 w 3926036"/>
              <a:gd name="connsiteY5" fmla="*/ 0 h 6872990"/>
              <a:gd name="connsiteX0" fmla="*/ 816619 w 3926036"/>
              <a:gd name="connsiteY0" fmla="*/ 0 h 6872990"/>
              <a:gd name="connsiteX1" fmla="*/ 3926036 w 3926036"/>
              <a:gd name="connsiteY1" fmla="*/ 7495 h 6872990"/>
              <a:gd name="connsiteX2" fmla="*/ 3926036 w 3926036"/>
              <a:gd name="connsiteY2" fmla="*/ 6865495 h 6872990"/>
              <a:gd name="connsiteX3" fmla="*/ 1566128 w 3926036"/>
              <a:gd name="connsiteY3" fmla="*/ 6872990 h 6872990"/>
              <a:gd name="connsiteX4" fmla="*/ 33733 w 3926036"/>
              <a:gd name="connsiteY4" fmla="*/ 3420392 h 6872990"/>
              <a:gd name="connsiteX5" fmla="*/ 816619 w 3926036"/>
              <a:gd name="connsiteY5" fmla="*/ 0 h 6872990"/>
              <a:gd name="connsiteX0" fmla="*/ 816619 w 3926036"/>
              <a:gd name="connsiteY0" fmla="*/ 0 h 6872990"/>
              <a:gd name="connsiteX1" fmla="*/ 3926036 w 3926036"/>
              <a:gd name="connsiteY1" fmla="*/ 7495 h 6872990"/>
              <a:gd name="connsiteX2" fmla="*/ 3926036 w 3926036"/>
              <a:gd name="connsiteY2" fmla="*/ 6865495 h 6872990"/>
              <a:gd name="connsiteX3" fmla="*/ 1566128 w 3926036"/>
              <a:gd name="connsiteY3" fmla="*/ 6872990 h 6872990"/>
              <a:gd name="connsiteX4" fmla="*/ 33733 w 3926036"/>
              <a:gd name="connsiteY4" fmla="*/ 3420392 h 6872990"/>
              <a:gd name="connsiteX5" fmla="*/ 816619 w 3926036"/>
              <a:gd name="connsiteY5" fmla="*/ 0 h 6872990"/>
              <a:gd name="connsiteX0" fmla="*/ 809758 w 3919175"/>
              <a:gd name="connsiteY0" fmla="*/ 0 h 6872990"/>
              <a:gd name="connsiteX1" fmla="*/ 3919175 w 3919175"/>
              <a:gd name="connsiteY1" fmla="*/ 7495 h 6872990"/>
              <a:gd name="connsiteX2" fmla="*/ 3919175 w 3919175"/>
              <a:gd name="connsiteY2" fmla="*/ 6865495 h 6872990"/>
              <a:gd name="connsiteX3" fmla="*/ 1559267 w 3919175"/>
              <a:gd name="connsiteY3" fmla="*/ 6872990 h 6872990"/>
              <a:gd name="connsiteX4" fmla="*/ 26872 w 3919175"/>
              <a:gd name="connsiteY4" fmla="*/ 3420392 h 6872990"/>
              <a:gd name="connsiteX5" fmla="*/ 809758 w 3919175"/>
              <a:gd name="connsiteY5" fmla="*/ 0 h 6872990"/>
              <a:gd name="connsiteX0" fmla="*/ 809758 w 3919175"/>
              <a:gd name="connsiteY0" fmla="*/ 0 h 6872990"/>
              <a:gd name="connsiteX1" fmla="*/ 3919175 w 3919175"/>
              <a:gd name="connsiteY1" fmla="*/ 7495 h 6872990"/>
              <a:gd name="connsiteX2" fmla="*/ 3919175 w 3919175"/>
              <a:gd name="connsiteY2" fmla="*/ 6865495 h 6872990"/>
              <a:gd name="connsiteX3" fmla="*/ 1559267 w 3919175"/>
              <a:gd name="connsiteY3" fmla="*/ 6872990 h 6872990"/>
              <a:gd name="connsiteX4" fmla="*/ 26872 w 3919175"/>
              <a:gd name="connsiteY4" fmla="*/ 3420392 h 6872990"/>
              <a:gd name="connsiteX5" fmla="*/ 809758 w 3919175"/>
              <a:gd name="connsiteY5" fmla="*/ 0 h 6872990"/>
              <a:gd name="connsiteX0" fmla="*/ 807561 w 3916978"/>
              <a:gd name="connsiteY0" fmla="*/ 0 h 6872990"/>
              <a:gd name="connsiteX1" fmla="*/ 3916978 w 3916978"/>
              <a:gd name="connsiteY1" fmla="*/ 7495 h 6872990"/>
              <a:gd name="connsiteX2" fmla="*/ 3916978 w 3916978"/>
              <a:gd name="connsiteY2" fmla="*/ 6865495 h 6872990"/>
              <a:gd name="connsiteX3" fmla="*/ 1557070 w 3916978"/>
              <a:gd name="connsiteY3" fmla="*/ 6872990 h 6872990"/>
              <a:gd name="connsiteX4" fmla="*/ 24675 w 3916978"/>
              <a:gd name="connsiteY4" fmla="*/ 3420392 h 6872990"/>
              <a:gd name="connsiteX5" fmla="*/ 807561 w 3916978"/>
              <a:gd name="connsiteY5" fmla="*/ 0 h 6872990"/>
              <a:gd name="connsiteX0" fmla="*/ 805254 w 3914671"/>
              <a:gd name="connsiteY0" fmla="*/ 0 h 6872990"/>
              <a:gd name="connsiteX1" fmla="*/ 3914671 w 3914671"/>
              <a:gd name="connsiteY1" fmla="*/ 7495 h 6872990"/>
              <a:gd name="connsiteX2" fmla="*/ 3914671 w 3914671"/>
              <a:gd name="connsiteY2" fmla="*/ 6865495 h 6872990"/>
              <a:gd name="connsiteX3" fmla="*/ 1554763 w 3914671"/>
              <a:gd name="connsiteY3" fmla="*/ 6872990 h 6872990"/>
              <a:gd name="connsiteX4" fmla="*/ 22368 w 3914671"/>
              <a:gd name="connsiteY4" fmla="*/ 3420392 h 6872990"/>
              <a:gd name="connsiteX5" fmla="*/ 805254 w 3914671"/>
              <a:gd name="connsiteY5" fmla="*/ 0 h 6872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14671" h="6872990">
                <a:moveTo>
                  <a:pt x="805254" y="0"/>
                </a:moveTo>
                <a:lnTo>
                  <a:pt x="3914671" y="7495"/>
                </a:lnTo>
                <a:lnTo>
                  <a:pt x="3914671" y="6865495"/>
                </a:lnTo>
                <a:lnTo>
                  <a:pt x="1554763" y="6872990"/>
                </a:lnTo>
                <a:cubicBezTo>
                  <a:pt x="782734" y="6044234"/>
                  <a:pt x="154781" y="4880683"/>
                  <a:pt x="22368" y="3420392"/>
                </a:cubicBezTo>
                <a:cubicBezTo>
                  <a:pt x="-110045" y="1960101"/>
                  <a:pt x="370449" y="874994"/>
                  <a:pt x="805254" y="0"/>
                </a:cubicBezTo>
                <a:close/>
              </a:path>
            </a:pathLst>
          </a:custGeom>
          <a:noFill/>
        </p:spPr>
        <p:txBody>
          <a:bodyPr anchor="ctr" anchorCtr="0"/>
          <a:lstStyle>
            <a:lvl1pPr marL="0" indent="0" algn="ctr">
              <a:buNone/>
              <a:defRPr/>
            </a:lvl1pPr>
          </a:lstStyle>
          <a:p>
            <a:r>
              <a:rPr lang="fi-FI"/>
              <a:t>Lisää kuva napsauttamalla kuvaketta</a:t>
            </a:r>
            <a:endParaRPr lang="fi-FI" dirty="0"/>
          </a:p>
        </p:txBody>
      </p:sp>
    </p:spTree>
    <p:extLst>
      <p:ext uri="{BB962C8B-B14F-4D97-AF65-F5344CB8AC3E}">
        <p14:creationId xmlns:p14="http://schemas.microsoft.com/office/powerpoint/2010/main" val="3505261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DB813CEF-66CE-41A6-9589-6FF5AB746687}"/>
              </a:ext>
            </a:extLst>
          </p:cNvPr>
          <p:cNvSpPr>
            <a:spLocks noGrp="1"/>
          </p:cNvSpPr>
          <p:nvPr>
            <p:ph type="title"/>
          </p:nvPr>
        </p:nvSpPr>
        <p:spPr>
          <a:xfrm>
            <a:off x="782320" y="306000"/>
            <a:ext cx="10571480" cy="1325563"/>
          </a:xfrm>
          <a:prstGeom prst="rect">
            <a:avLst/>
          </a:prstGeom>
        </p:spPr>
        <p:txBody>
          <a:bodyPr vert="horz" lIns="0" tIns="0" rIns="0" bIns="0" rtlCol="0" anchor="ctr">
            <a:noAutofit/>
          </a:bodyPr>
          <a:lstStyle/>
          <a:p>
            <a:r>
              <a:rPr lang="fi-FI" noProof="0" dirty="0"/>
              <a:t>Muokkaa </a:t>
            </a:r>
            <a:r>
              <a:rPr lang="fi-FI" noProof="0" dirty="0" err="1"/>
              <a:t>ots</a:t>
            </a:r>
            <a:r>
              <a:rPr lang="fi-FI" noProof="0" dirty="0"/>
              <a:t>. </a:t>
            </a:r>
            <a:r>
              <a:rPr lang="fi-FI" noProof="0" dirty="0" err="1"/>
              <a:t>perustyyl</a:t>
            </a:r>
            <a:r>
              <a:rPr lang="fi-FI" noProof="0" dirty="0"/>
              <a:t>. </a:t>
            </a:r>
            <a:r>
              <a:rPr lang="fi-FI" noProof="0" dirty="0" err="1"/>
              <a:t>napsautt</a:t>
            </a:r>
            <a:r>
              <a:rPr lang="fi-FI" noProof="0" dirty="0"/>
              <a:t>.</a:t>
            </a:r>
          </a:p>
        </p:txBody>
      </p:sp>
      <p:sp>
        <p:nvSpPr>
          <p:cNvPr id="3" name="Tekstin paikkamerkki 2">
            <a:extLst>
              <a:ext uri="{FF2B5EF4-FFF2-40B4-BE49-F238E27FC236}">
                <a16:creationId xmlns:a16="http://schemas.microsoft.com/office/drawing/2014/main" id="{7D603C59-5B66-4F64-93F3-1F4DFBEE6E5F}"/>
              </a:ext>
            </a:extLst>
          </p:cNvPr>
          <p:cNvSpPr>
            <a:spLocks noGrp="1"/>
          </p:cNvSpPr>
          <p:nvPr>
            <p:ph type="body" idx="1"/>
          </p:nvPr>
        </p:nvSpPr>
        <p:spPr>
          <a:xfrm>
            <a:off x="782320" y="1762761"/>
            <a:ext cx="10571480" cy="4248000"/>
          </a:xfrm>
          <a:prstGeom prst="rect">
            <a:avLst/>
          </a:prstGeom>
        </p:spPr>
        <p:txBody>
          <a:bodyPr vert="horz" lIns="0" tIns="0" rIns="0" bIns="0" rtlCol="0">
            <a:noAutofit/>
          </a:bodyPr>
          <a:lstStyle/>
          <a:p>
            <a:pPr lvl="0"/>
            <a:r>
              <a:rPr lang="fi-FI" noProof="0" dirty="0"/>
              <a:t>Muokkaa tekstin perustyylejä napsauttamalla</a:t>
            </a:r>
          </a:p>
          <a:p>
            <a:pPr lvl="1"/>
            <a:r>
              <a:rPr lang="fi-FI" noProof="0" dirty="0"/>
              <a:t>toinen taso</a:t>
            </a:r>
          </a:p>
          <a:p>
            <a:pPr lvl="2"/>
            <a:r>
              <a:rPr lang="fi-FI" noProof="0" dirty="0"/>
              <a:t>kolmas taso</a:t>
            </a:r>
          </a:p>
          <a:p>
            <a:pPr lvl="3"/>
            <a:r>
              <a:rPr lang="fi-FI" noProof="0" dirty="0"/>
              <a:t>neljäs taso</a:t>
            </a:r>
          </a:p>
          <a:p>
            <a:pPr lvl="4"/>
            <a:r>
              <a:rPr lang="fi-FI" noProof="0" dirty="0"/>
              <a:t>viides taso</a:t>
            </a:r>
          </a:p>
        </p:txBody>
      </p:sp>
      <p:sp>
        <p:nvSpPr>
          <p:cNvPr id="4" name="Päivämäärän paikkamerkki 3">
            <a:extLst>
              <a:ext uri="{FF2B5EF4-FFF2-40B4-BE49-F238E27FC236}">
                <a16:creationId xmlns:a16="http://schemas.microsoft.com/office/drawing/2014/main" id="{4D131FDA-8F15-4702-ABF9-690082056A91}"/>
              </a:ext>
            </a:extLst>
          </p:cNvPr>
          <p:cNvSpPr>
            <a:spLocks noGrp="1"/>
          </p:cNvSpPr>
          <p:nvPr>
            <p:ph type="dt" sz="half" idx="2"/>
          </p:nvPr>
        </p:nvSpPr>
        <p:spPr>
          <a:xfrm>
            <a:off x="6344920" y="6453336"/>
            <a:ext cx="1009328" cy="228600"/>
          </a:xfrm>
          <a:prstGeom prst="rect">
            <a:avLst/>
          </a:prstGeom>
        </p:spPr>
        <p:txBody>
          <a:bodyPr vert="horz" lIns="0" tIns="0" rIns="0" bIns="0" rtlCol="0" anchor="ctr">
            <a:noAutofit/>
          </a:bodyPr>
          <a:lstStyle>
            <a:lvl1pPr algn="l">
              <a:defRPr sz="900">
                <a:solidFill>
                  <a:schemeClr val="tx2"/>
                </a:solidFill>
              </a:defRPr>
            </a:lvl1pPr>
          </a:lstStyle>
          <a:p>
            <a:endParaRPr lang="fi-FI" noProof="0" dirty="0"/>
          </a:p>
        </p:txBody>
      </p:sp>
      <p:sp>
        <p:nvSpPr>
          <p:cNvPr id="5" name="Alatunnisteen paikkamerkki 4">
            <a:extLst>
              <a:ext uri="{FF2B5EF4-FFF2-40B4-BE49-F238E27FC236}">
                <a16:creationId xmlns:a16="http://schemas.microsoft.com/office/drawing/2014/main" id="{26B6AA8B-3D61-4AA5-84FF-FE178AE4F2BA}"/>
              </a:ext>
            </a:extLst>
          </p:cNvPr>
          <p:cNvSpPr>
            <a:spLocks noGrp="1"/>
          </p:cNvSpPr>
          <p:nvPr>
            <p:ph type="ftr" sz="quarter" idx="3"/>
          </p:nvPr>
        </p:nvSpPr>
        <p:spPr>
          <a:xfrm>
            <a:off x="1168400" y="6453336"/>
            <a:ext cx="4114800" cy="228600"/>
          </a:xfrm>
          <a:prstGeom prst="rect">
            <a:avLst/>
          </a:prstGeom>
        </p:spPr>
        <p:txBody>
          <a:bodyPr vert="horz" lIns="0" tIns="0" rIns="0" bIns="0" rtlCol="0" anchor="ctr">
            <a:noAutofit/>
          </a:bodyPr>
          <a:lstStyle>
            <a:lvl1pPr algn="ctr">
              <a:defRPr sz="900">
                <a:solidFill>
                  <a:schemeClr val="tx2"/>
                </a:solidFill>
              </a:defRPr>
            </a:lvl1pPr>
          </a:lstStyle>
          <a:p>
            <a:pPr algn="l"/>
            <a:r>
              <a:rPr lang="fi-FI" dirty="0"/>
              <a:t>Aihe/otsikkoteksti </a:t>
            </a:r>
            <a:r>
              <a:rPr lang="fi-FI" dirty="0" err="1"/>
              <a:t>Arial</a:t>
            </a:r>
            <a:r>
              <a:rPr lang="fi-FI" dirty="0"/>
              <a:t> </a:t>
            </a:r>
            <a:r>
              <a:rPr lang="fi-FI" dirty="0" err="1"/>
              <a:t>Regular</a:t>
            </a:r>
            <a:r>
              <a:rPr lang="fi-FI" dirty="0"/>
              <a:t> </a:t>
            </a:r>
            <a:r>
              <a:rPr lang="fi-FI" dirty="0" err="1"/>
              <a:t>lorem</a:t>
            </a:r>
            <a:r>
              <a:rPr lang="fi-FI" dirty="0"/>
              <a:t> </a:t>
            </a:r>
            <a:r>
              <a:rPr lang="fi-FI" dirty="0" err="1"/>
              <a:t>ipsum</a:t>
            </a:r>
            <a:r>
              <a:rPr lang="fi-FI" dirty="0"/>
              <a:t> </a:t>
            </a:r>
            <a:r>
              <a:rPr lang="fi-FI" dirty="0" err="1"/>
              <a:t>dolores</a:t>
            </a:r>
            <a:endParaRPr lang="fi-FI" dirty="0"/>
          </a:p>
        </p:txBody>
      </p:sp>
      <p:sp>
        <p:nvSpPr>
          <p:cNvPr id="6" name="Dian numeron paikkamerkki 5">
            <a:extLst>
              <a:ext uri="{FF2B5EF4-FFF2-40B4-BE49-F238E27FC236}">
                <a16:creationId xmlns:a16="http://schemas.microsoft.com/office/drawing/2014/main" id="{8D84F219-5BCC-4F1C-B213-2C1F4342BEF7}"/>
              </a:ext>
            </a:extLst>
          </p:cNvPr>
          <p:cNvSpPr>
            <a:spLocks noGrp="1"/>
          </p:cNvSpPr>
          <p:nvPr>
            <p:ph type="sldNum" sz="quarter" idx="4"/>
          </p:nvPr>
        </p:nvSpPr>
        <p:spPr>
          <a:xfrm>
            <a:off x="781200" y="6453336"/>
            <a:ext cx="366880" cy="228600"/>
          </a:xfrm>
          <a:prstGeom prst="rect">
            <a:avLst/>
          </a:prstGeom>
        </p:spPr>
        <p:txBody>
          <a:bodyPr vert="horz" lIns="0" tIns="0" rIns="0" bIns="0" rtlCol="0" anchor="ctr">
            <a:noAutofit/>
          </a:bodyPr>
          <a:lstStyle>
            <a:lvl1pPr algn="l">
              <a:defRPr sz="900">
                <a:solidFill>
                  <a:schemeClr val="tx2"/>
                </a:solidFill>
              </a:defRPr>
            </a:lvl1pPr>
          </a:lstStyle>
          <a:p>
            <a:fld id="{4BCCB783-365B-40E8-A1C9-91A9348041A5}" type="slidenum">
              <a:rPr lang="fi-FI" smtClean="0"/>
              <a:pPr/>
              <a:t>‹#›</a:t>
            </a:fld>
            <a:endParaRPr lang="fi-FI" dirty="0"/>
          </a:p>
        </p:txBody>
      </p:sp>
      <p:pic>
        <p:nvPicPr>
          <p:cNvPr id="9" name="Picture 8">
            <a:extLst>
              <a:ext uri="{FF2B5EF4-FFF2-40B4-BE49-F238E27FC236}">
                <a16:creationId xmlns:a16="http://schemas.microsoft.com/office/drawing/2014/main" id="{2623A43D-89D0-0245-AA87-46484D47A226}"/>
              </a:ext>
              <a:ext uri="{C183D7F6-B498-43B3-948B-1728B52AA6E4}">
                <adec:decorative xmlns:adec="http://schemas.microsoft.com/office/drawing/2017/decorative" xmlns="" val="1"/>
              </a:ext>
            </a:extLst>
          </p:cNvPr>
          <p:cNvPicPr>
            <a:picLocks noChangeAspect="1"/>
          </p:cNvPicPr>
          <p:nvPr userDrawn="1"/>
        </p:nvPicPr>
        <p:blipFill>
          <a:blip r:embed="rId15" cstate="hqprint">
            <a:extLst>
              <a:ext uri="{28A0092B-C50C-407E-A947-70E740481C1C}">
                <a14:useLocalDpi xmlns:a14="http://schemas.microsoft.com/office/drawing/2010/main" val="0"/>
              </a:ext>
            </a:extLst>
          </a:blip>
          <a:stretch>
            <a:fillRect/>
          </a:stretch>
        </p:blipFill>
        <p:spPr>
          <a:xfrm>
            <a:off x="8869635" y="6310439"/>
            <a:ext cx="2829911" cy="307463"/>
          </a:xfrm>
          <a:prstGeom prst="rect">
            <a:avLst/>
          </a:prstGeom>
        </p:spPr>
      </p:pic>
    </p:spTree>
    <p:extLst>
      <p:ext uri="{BB962C8B-B14F-4D97-AF65-F5344CB8AC3E}">
        <p14:creationId xmlns:p14="http://schemas.microsoft.com/office/powerpoint/2010/main" val="3578216850"/>
      </p:ext>
    </p:extLst>
  </p:cSld>
  <p:clrMap bg1="lt1" tx1="dk1" bg2="lt2" tx2="dk2" accent1="accent1" accent2="accent2" accent3="accent3" accent4="accent4" accent5="accent5" accent6="accent6" hlink="hlink" folHlink="folHlink"/>
  <p:sldLayoutIdLst>
    <p:sldLayoutId id="2147483743" r:id="rId1"/>
    <p:sldLayoutId id="2147483650" r:id="rId2"/>
    <p:sldLayoutId id="2147483677" r:id="rId3"/>
    <p:sldLayoutId id="2147483652" r:id="rId4"/>
    <p:sldLayoutId id="2147483678" r:id="rId5"/>
    <p:sldLayoutId id="2147483681" r:id="rId6"/>
    <p:sldLayoutId id="2147483679" r:id="rId7"/>
    <p:sldLayoutId id="2147483741" r:id="rId8"/>
    <p:sldLayoutId id="2147483673" r:id="rId9"/>
    <p:sldLayoutId id="2147483742" r:id="rId10"/>
    <p:sldLayoutId id="2147483654" r:id="rId11"/>
    <p:sldLayoutId id="2147483655" r:id="rId12"/>
    <p:sldLayoutId id="2147483682" r:id="rId13"/>
  </p:sldLayoutIdLst>
  <p:hf hdr="0" ftr="0" dt="0"/>
  <p:txStyles>
    <p:titleStyle>
      <a:lvl1pPr algn="l" defTabSz="914400" rtl="0" eaLnBrk="1" latinLnBrk="0" hangingPunct="1">
        <a:lnSpc>
          <a:spcPct val="95000"/>
        </a:lnSpc>
        <a:spcBef>
          <a:spcPct val="0"/>
        </a:spcBef>
        <a:buNone/>
        <a:defRPr sz="3600" b="1" kern="1200">
          <a:solidFill>
            <a:schemeClr val="tx2"/>
          </a:solidFill>
          <a:latin typeface="+mj-lt"/>
          <a:ea typeface="+mj-ea"/>
          <a:cs typeface="+mj-cs"/>
        </a:defRPr>
      </a:lvl1pPr>
    </p:titleStyle>
    <p:bodyStyle>
      <a:lvl1pPr marL="360363" indent="-360363" algn="l" defTabSz="914400" rtl="0" eaLnBrk="1" latinLnBrk="0" hangingPunct="1">
        <a:lnSpc>
          <a:spcPct val="90000"/>
        </a:lnSpc>
        <a:spcBef>
          <a:spcPts val="1200"/>
        </a:spcBef>
        <a:buClr>
          <a:schemeClr val="tx2"/>
        </a:buClr>
        <a:buFont typeface="Arial" panose="020B0604020202020204" pitchFamily="34" charset="0"/>
        <a:buChar char="•"/>
        <a:defRPr sz="2600" kern="1200">
          <a:solidFill>
            <a:schemeClr val="tx1"/>
          </a:solidFill>
          <a:latin typeface="+mn-lt"/>
          <a:ea typeface="+mn-ea"/>
          <a:cs typeface="+mn-cs"/>
        </a:defRPr>
      </a:lvl1pPr>
      <a:lvl2pPr marL="715963" indent="-355600" algn="l" defTabSz="914400" rtl="0" eaLnBrk="1" latinLnBrk="0" hangingPunct="1">
        <a:lnSpc>
          <a:spcPct val="90000"/>
        </a:lnSpc>
        <a:spcBef>
          <a:spcPts val="1200"/>
        </a:spcBef>
        <a:buClr>
          <a:schemeClr val="tx2"/>
        </a:buClr>
        <a:buFont typeface="Arial" panose="020B0604020202020204" pitchFamily="34" charset="0"/>
        <a:buChar char="•"/>
        <a:defRPr sz="2200" kern="1200">
          <a:solidFill>
            <a:schemeClr val="tx1"/>
          </a:solidFill>
          <a:latin typeface="+mn-lt"/>
          <a:ea typeface="+mn-ea"/>
          <a:cs typeface="+mn-cs"/>
        </a:defRPr>
      </a:lvl2pPr>
      <a:lvl3pPr marL="1076325" indent="-360363" algn="l" defTabSz="914400" rtl="0" eaLnBrk="1" latinLnBrk="0" hangingPunct="1">
        <a:lnSpc>
          <a:spcPct val="90000"/>
        </a:lnSpc>
        <a:spcBef>
          <a:spcPts val="1200"/>
        </a:spcBef>
        <a:buClr>
          <a:schemeClr val="tx2"/>
        </a:buClr>
        <a:buFont typeface="Arial" panose="020B0604020202020204" pitchFamily="34" charset="0"/>
        <a:buChar char="‒"/>
        <a:defRPr sz="1900" kern="1200">
          <a:solidFill>
            <a:schemeClr val="tx1"/>
          </a:solidFill>
          <a:latin typeface="+mn-lt"/>
          <a:ea typeface="+mn-ea"/>
          <a:cs typeface="+mn-cs"/>
        </a:defRPr>
      </a:lvl3pPr>
      <a:lvl4pPr marL="1438275" indent="-361950" algn="l" defTabSz="914400" rtl="0" eaLnBrk="1" latinLnBrk="0" hangingPunct="1">
        <a:lnSpc>
          <a:spcPct val="90000"/>
        </a:lnSpc>
        <a:spcBef>
          <a:spcPts val="500"/>
        </a:spcBef>
        <a:buClr>
          <a:schemeClr val="tx2"/>
        </a:buClr>
        <a:buFont typeface="Arial" panose="020B0604020202020204" pitchFamily="34" charset="0"/>
        <a:buChar char="‒"/>
        <a:defRPr sz="1900" kern="1200">
          <a:solidFill>
            <a:schemeClr val="tx1"/>
          </a:solidFill>
          <a:latin typeface="+mn-lt"/>
          <a:ea typeface="+mn-ea"/>
          <a:cs typeface="+mn-cs"/>
        </a:defRPr>
      </a:lvl4pPr>
      <a:lvl5pPr marL="1793875" indent="-355600" algn="l" defTabSz="914400" rtl="0" eaLnBrk="1" latinLnBrk="0" hangingPunct="1">
        <a:lnSpc>
          <a:spcPct val="90000"/>
        </a:lnSpc>
        <a:spcBef>
          <a:spcPts val="500"/>
        </a:spcBef>
        <a:buClr>
          <a:schemeClr val="tx2"/>
        </a:buClr>
        <a:buFont typeface="Arial" panose="020B0604020202020204" pitchFamily="34" charset="0"/>
        <a:buChar char="‒"/>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TextBox 120">
            <a:extLst>
              <a:ext uri="{FF2B5EF4-FFF2-40B4-BE49-F238E27FC236}">
                <a16:creationId xmlns:a16="http://schemas.microsoft.com/office/drawing/2014/main" id="{E6BB0D34-EE01-8F4A-AF68-3F632AD7ED27}"/>
              </a:ext>
            </a:extLst>
          </p:cNvPr>
          <p:cNvSpPr txBox="1"/>
          <p:nvPr/>
        </p:nvSpPr>
        <p:spPr>
          <a:xfrm>
            <a:off x="275719" y="208718"/>
            <a:ext cx="4923464" cy="369332"/>
          </a:xfrm>
          <a:prstGeom prst="rect">
            <a:avLst/>
          </a:prstGeom>
          <a:noFill/>
        </p:spPr>
        <p:txBody>
          <a:bodyPr wrap="none" lIns="0" tIns="0" rIns="0" bIns="0" rtlCol="0">
            <a:spAutoFit/>
          </a:bodyPr>
          <a:lstStyle/>
          <a:p>
            <a:pPr algn="l"/>
            <a:r>
              <a:rPr lang="en-FI" sz="2400" b="1" dirty="0">
                <a:solidFill>
                  <a:srgbClr val="10497F"/>
                </a:solidFill>
                <a:latin typeface="Arial  "/>
                <a:ea typeface="Roboto" panose="02000000000000000000" pitchFamily="2" charset="0"/>
              </a:rPr>
              <a:t>Verkoston uudistaminen – Kuva 1</a:t>
            </a:r>
          </a:p>
        </p:txBody>
      </p:sp>
      <p:pic>
        <p:nvPicPr>
          <p:cNvPr id="5" name="Picture 4" descr="Graphical user interface, application, Teams&#10;&#10;Description automatically generated">
            <a:extLst>
              <a:ext uri="{FF2B5EF4-FFF2-40B4-BE49-F238E27FC236}">
                <a16:creationId xmlns:a16="http://schemas.microsoft.com/office/drawing/2014/main" id="{60ABDD87-8F05-FC4D-BD2A-EAF1F0A120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200" y="895036"/>
            <a:ext cx="10206681" cy="5067928"/>
          </a:xfrm>
          <a:prstGeom prst="rect">
            <a:avLst/>
          </a:prstGeom>
        </p:spPr>
      </p:pic>
    </p:spTree>
    <p:extLst>
      <p:ext uri="{BB962C8B-B14F-4D97-AF65-F5344CB8AC3E}">
        <p14:creationId xmlns:p14="http://schemas.microsoft.com/office/powerpoint/2010/main" val="604719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TextBox 120">
            <a:extLst>
              <a:ext uri="{FF2B5EF4-FFF2-40B4-BE49-F238E27FC236}">
                <a16:creationId xmlns:a16="http://schemas.microsoft.com/office/drawing/2014/main" id="{E6BB0D34-EE01-8F4A-AF68-3F632AD7ED27}"/>
              </a:ext>
            </a:extLst>
          </p:cNvPr>
          <p:cNvSpPr txBox="1"/>
          <p:nvPr/>
        </p:nvSpPr>
        <p:spPr>
          <a:xfrm>
            <a:off x="275719" y="208718"/>
            <a:ext cx="4923464" cy="369332"/>
          </a:xfrm>
          <a:prstGeom prst="rect">
            <a:avLst/>
          </a:prstGeom>
          <a:noFill/>
        </p:spPr>
        <p:txBody>
          <a:bodyPr wrap="none" lIns="0" tIns="0" rIns="0" bIns="0" rtlCol="0">
            <a:spAutoFit/>
          </a:bodyPr>
          <a:lstStyle/>
          <a:p>
            <a:pPr algn="l"/>
            <a:r>
              <a:rPr lang="en-FI" sz="2400" b="1" dirty="0">
                <a:solidFill>
                  <a:srgbClr val="10497F"/>
                </a:solidFill>
                <a:latin typeface="Arial  "/>
                <a:ea typeface="Roboto" panose="02000000000000000000" pitchFamily="2" charset="0"/>
              </a:rPr>
              <a:t>Verkoston uudistaminen – Kuva 2</a:t>
            </a:r>
          </a:p>
        </p:txBody>
      </p:sp>
      <p:pic>
        <p:nvPicPr>
          <p:cNvPr id="3" name="Picture 2" descr="Graphical user interface, text, application&#10;&#10;Description automatically generated">
            <a:extLst>
              <a:ext uri="{FF2B5EF4-FFF2-40B4-BE49-F238E27FC236}">
                <a16:creationId xmlns:a16="http://schemas.microsoft.com/office/drawing/2014/main" id="{FA1820F0-4F8B-654B-8CB8-D5C753E5A6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6880" y="1092179"/>
            <a:ext cx="10984831" cy="4622821"/>
          </a:xfrm>
          <a:prstGeom prst="rect">
            <a:avLst/>
          </a:prstGeom>
        </p:spPr>
      </p:pic>
    </p:spTree>
    <p:extLst>
      <p:ext uri="{BB962C8B-B14F-4D97-AF65-F5344CB8AC3E}">
        <p14:creationId xmlns:p14="http://schemas.microsoft.com/office/powerpoint/2010/main" val="25041455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54C5BCB-4181-D341-8A71-28D1EEDD0036}"/>
              </a:ext>
            </a:extLst>
          </p:cNvPr>
          <p:cNvSpPr txBox="1"/>
          <p:nvPr/>
        </p:nvSpPr>
        <p:spPr>
          <a:xfrm>
            <a:off x="265982" y="232767"/>
            <a:ext cx="2194413" cy="5755422"/>
          </a:xfrm>
          <a:prstGeom prst="rect">
            <a:avLst/>
          </a:prstGeom>
          <a:noFill/>
        </p:spPr>
        <p:txBody>
          <a:bodyPr wrap="square" lIns="0" tIns="0" rIns="0" bIns="0" rtlCol="0">
            <a:spAutoFit/>
          </a:bodyPr>
          <a:lstStyle/>
          <a:p>
            <a:pPr algn="l"/>
            <a:r>
              <a:rPr lang="en-FI" sz="1400" b="1" dirty="0">
                <a:solidFill>
                  <a:schemeClr val="accent1"/>
                </a:solidFill>
                <a:latin typeface="Arial  "/>
                <a:ea typeface="Roboto" panose="02000000000000000000" pitchFamily="2" charset="0"/>
              </a:rPr>
              <a:t>OHJE</a:t>
            </a:r>
          </a:p>
          <a:p>
            <a:pPr algn="l"/>
            <a:endParaRPr lang="en-FI" sz="1000" dirty="0">
              <a:latin typeface="Roboto" panose="02000000000000000000" pitchFamily="2" charset="0"/>
              <a:ea typeface="Roboto" panose="02000000000000000000" pitchFamily="2" charset="0"/>
            </a:endParaRPr>
          </a:p>
          <a:p>
            <a:r>
              <a:rPr lang="en-GB" sz="1000" b="1" dirty="0" err="1"/>
              <a:t>Mistä</a:t>
            </a:r>
            <a:r>
              <a:rPr lang="en-GB" sz="1000" b="1" dirty="0"/>
              <a:t> </a:t>
            </a:r>
            <a:r>
              <a:rPr lang="en-GB" sz="1000" b="1" dirty="0" err="1"/>
              <a:t>työkalussa</a:t>
            </a:r>
            <a:r>
              <a:rPr lang="en-GB" sz="1000" b="1" dirty="0"/>
              <a:t> on </a:t>
            </a:r>
            <a:r>
              <a:rPr lang="en-GB" sz="1000" b="1" dirty="0" err="1"/>
              <a:t>kyse</a:t>
            </a:r>
            <a:r>
              <a:rPr lang="en-GB" sz="1000" b="1" dirty="0"/>
              <a:t>?</a:t>
            </a:r>
          </a:p>
          <a:p>
            <a:endParaRPr lang="en-GB" sz="1000" dirty="0"/>
          </a:p>
          <a:p>
            <a:r>
              <a:rPr lang="en-GB" sz="1000" b="1" dirty="0"/>
              <a:t>Kuva 1 </a:t>
            </a:r>
            <a:r>
              <a:rPr lang="en-GB" sz="1000" dirty="0" err="1"/>
              <a:t>tekee</a:t>
            </a:r>
            <a:r>
              <a:rPr lang="en-GB" sz="1000" dirty="0"/>
              <a:t> </a:t>
            </a:r>
            <a:r>
              <a:rPr lang="en-GB" sz="1000" dirty="0" err="1"/>
              <a:t>näkyväksi</a:t>
            </a:r>
            <a:r>
              <a:rPr lang="en-GB" sz="1000" dirty="0"/>
              <a:t>, </a:t>
            </a:r>
            <a:r>
              <a:rPr lang="en-GB" sz="1000" dirty="0" err="1"/>
              <a:t>että</a:t>
            </a:r>
            <a:r>
              <a:rPr lang="en-GB" sz="1000" dirty="0"/>
              <a:t> </a:t>
            </a:r>
            <a:r>
              <a:rPr lang="en-GB" sz="1000" dirty="0" err="1"/>
              <a:t>vaikka</a:t>
            </a:r>
            <a:r>
              <a:rPr lang="en-GB" sz="1000" dirty="0"/>
              <a:t> </a:t>
            </a:r>
            <a:r>
              <a:rPr lang="en-GB" sz="1000" dirty="0" err="1"/>
              <a:t>vaikuttavuuden</a:t>
            </a:r>
            <a:r>
              <a:rPr lang="en-GB" sz="1000" dirty="0"/>
              <a:t> </a:t>
            </a:r>
            <a:r>
              <a:rPr lang="en-GB" sz="1000" dirty="0" err="1"/>
              <a:t>suunnittelu</a:t>
            </a:r>
            <a:r>
              <a:rPr lang="en-GB" sz="1000" dirty="0"/>
              <a:t> </a:t>
            </a:r>
            <a:r>
              <a:rPr lang="en-GB" sz="1000" dirty="0" err="1"/>
              <a:t>luo</a:t>
            </a:r>
            <a:r>
              <a:rPr lang="en-GB" sz="1000" dirty="0"/>
              <a:t> </a:t>
            </a:r>
            <a:r>
              <a:rPr lang="en-GB" sz="1000" dirty="0" err="1"/>
              <a:t>pohjan</a:t>
            </a:r>
            <a:r>
              <a:rPr lang="en-GB" sz="1000" dirty="0"/>
              <a:t> </a:t>
            </a:r>
            <a:r>
              <a:rPr lang="en-GB" sz="1000" dirty="0" err="1"/>
              <a:t>verkoston</a:t>
            </a:r>
            <a:r>
              <a:rPr lang="en-GB" sz="1000" dirty="0"/>
              <a:t> </a:t>
            </a:r>
            <a:r>
              <a:rPr lang="en-GB" sz="1000" dirty="0" err="1"/>
              <a:t>tarpeille</a:t>
            </a:r>
            <a:r>
              <a:rPr lang="en-GB" sz="1000" dirty="0"/>
              <a:t>, </a:t>
            </a:r>
            <a:r>
              <a:rPr lang="en-GB" sz="1000" dirty="0" err="1"/>
              <a:t>verkostoituminen</a:t>
            </a:r>
            <a:r>
              <a:rPr lang="en-GB" sz="1000" dirty="0"/>
              <a:t> on </a:t>
            </a:r>
            <a:r>
              <a:rPr lang="en-GB" sz="1000" dirty="0" err="1"/>
              <a:t>samanaikaisesti</a:t>
            </a:r>
            <a:r>
              <a:rPr lang="en-GB" sz="1000" dirty="0"/>
              <a:t> </a:t>
            </a:r>
            <a:r>
              <a:rPr lang="en-GB" sz="1000" dirty="0" err="1"/>
              <a:t>myös</a:t>
            </a:r>
            <a:r>
              <a:rPr lang="en-GB" sz="1000" dirty="0"/>
              <a:t> </a:t>
            </a:r>
            <a:r>
              <a:rPr lang="en-GB" sz="1000" dirty="0" err="1"/>
              <a:t>yleisempi</a:t>
            </a:r>
            <a:r>
              <a:rPr lang="en-GB" sz="1000" dirty="0"/>
              <a:t> </a:t>
            </a:r>
            <a:r>
              <a:rPr lang="en-GB" sz="1000" dirty="0" err="1"/>
              <a:t>prosessi</a:t>
            </a:r>
            <a:r>
              <a:rPr lang="en-GB" sz="1000" dirty="0"/>
              <a:t>, </a:t>
            </a:r>
            <a:r>
              <a:rPr lang="en-GB" sz="1000" dirty="0" err="1"/>
              <a:t>jossa</a:t>
            </a:r>
            <a:r>
              <a:rPr lang="en-GB" sz="1000" dirty="0"/>
              <a:t> </a:t>
            </a:r>
            <a:r>
              <a:rPr lang="en-GB" sz="1000" dirty="0" err="1"/>
              <a:t>tunnustellaan</a:t>
            </a:r>
            <a:r>
              <a:rPr lang="en-GB" sz="1000" dirty="0"/>
              <a:t> </a:t>
            </a:r>
            <a:r>
              <a:rPr lang="en-GB" sz="1000" dirty="0" err="1"/>
              <a:t>yhteistyötä</a:t>
            </a:r>
            <a:r>
              <a:rPr lang="en-GB" sz="1000" dirty="0"/>
              <a:t> </a:t>
            </a:r>
            <a:r>
              <a:rPr lang="en-GB" sz="1000" dirty="0" err="1"/>
              <a:t>laajan</a:t>
            </a:r>
            <a:r>
              <a:rPr lang="en-GB" sz="1000" dirty="0"/>
              <a:t> </a:t>
            </a:r>
            <a:r>
              <a:rPr lang="en-GB" sz="1000" dirty="0" err="1"/>
              <a:t>joukon</a:t>
            </a:r>
            <a:r>
              <a:rPr lang="en-GB" sz="1000" dirty="0"/>
              <a:t> </a:t>
            </a:r>
            <a:r>
              <a:rPr lang="en-GB" sz="1000" dirty="0" err="1"/>
              <a:t>kanssa</a:t>
            </a:r>
            <a:r>
              <a:rPr lang="en-GB" sz="1000" dirty="0"/>
              <a:t>, </a:t>
            </a:r>
            <a:r>
              <a:rPr lang="en-GB" sz="1000" dirty="0" err="1"/>
              <a:t>syvennetään</a:t>
            </a:r>
            <a:r>
              <a:rPr lang="en-GB" sz="1000" dirty="0"/>
              <a:t> </a:t>
            </a:r>
            <a:r>
              <a:rPr lang="en-GB" sz="1000" dirty="0" err="1"/>
              <a:t>sitä</a:t>
            </a:r>
            <a:r>
              <a:rPr lang="en-GB" sz="1000" dirty="0"/>
              <a:t> </a:t>
            </a:r>
            <a:r>
              <a:rPr lang="en-GB" sz="1000" dirty="0" err="1"/>
              <a:t>tarpeiden</a:t>
            </a:r>
            <a:r>
              <a:rPr lang="en-GB" sz="1000" dirty="0"/>
              <a:t> </a:t>
            </a:r>
            <a:r>
              <a:rPr lang="en-GB" sz="1000" dirty="0" err="1"/>
              <a:t>pohjalta</a:t>
            </a:r>
            <a:r>
              <a:rPr lang="en-GB" sz="1000" dirty="0"/>
              <a:t> </a:t>
            </a:r>
            <a:r>
              <a:rPr lang="en-GB" sz="1000" dirty="0" err="1"/>
              <a:t>oleellisten</a:t>
            </a:r>
            <a:r>
              <a:rPr lang="en-GB" sz="1000" dirty="0"/>
              <a:t> </a:t>
            </a:r>
            <a:r>
              <a:rPr lang="en-GB" sz="1000" dirty="0" err="1"/>
              <a:t>toimijoiden</a:t>
            </a:r>
            <a:r>
              <a:rPr lang="en-GB" sz="1000" dirty="0"/>
              <a:t> </a:t>
            </a:r>
            <a:r>
              <a:rPr lang="en-GB" sz="1000" dirty="0" err="1"/>
              <a:t>kanssa</a:t>
            </a:r>
            <a:r>
              <a:rPr lang="en-GB" sz="1000" dirty="0"/>
              <a:t> </a:t>
            </a:r>
            <a:r>
              <a:rPr lang="en-GB" sz="1000" dirty="0" err="1"/>
              <a:t>ja</a:t>
            </a:r>
            <a:r>
              <a:rPr lang="en-GB" sz="1000" dirty="0"/>
              <a:t> </a:t>
            </a:r>
            <a:r>
              <a:rPr lang="en-GB" sz="1000" dirty="0" err="1"/>
              <a:t>myös</a:t>
            </a:r>
            <a:r>
              <a:rPr lang="en-GB" sz="1000" dirty="0"/>
              <a:t> </a:t>
            </a:r>
            <a:r>
              <a:rPr lang="en-GB" sz="1000" dirty="0" err="1"/>
              <a:t>rohkeasti</a:t>
            </a:r>
            <a:r>
              <a:rPr lang="en-GB" sz="1000" dirty="0"/>
              <a:t> </a:t>
            </a:r>
            <a:r>
              <a:rPr lang="en-GB" sz="1000" dirty="0" err="1"/>
              <a:t>jatketaan</a:t>
            </a:r>
            <a:r>
              <a:rPr lang="en-GB" sz="1000" dirty="0"/>
              <a:t> </a:t>
            </a:r>
            <a:r>
              <a:rPr lang="en-GB" sz="1000" dirty="0" err="1"/>
              <a:t>ja</a:t>
            </a:r>
            <a:r>
              <a:rPr lang="en-GB" sz="1000" dirty="0"/>
              <a:t> </a:t>
            </a:r>
            <a:r>
              <a:rPr lang="en-GB" sz="1000" dirty="0" err="1"/>
              <a:t>tarvittaessa</a:t>
            </a:r>
            <a:r>
              <a:rPr lang="en-GB" sz="1000" dirty="0"/>
              <a:t> </a:t>
            </a:r>
            <a:r>
              <a:rPr lang="en-GB" sz="1000" dirty="0" err="1"/>
              <a:t>päätetään</a:t>
            </a:r>
            <a:r>
              <a:rPr lang="en-GB" sz="1000" dirty="0"/>
              <a:t> </a:t>
            </a:r>
            <a:r>
              <a:rPr lang="en-GB" sz="1000" dirty="0" err="1"/>
              <a:t>yhteistyösuhteita</a:t>
            </a:r>
            <a:r>
              <a:rPr lang="en-GB" sz="1000" dirty="0"/>
              <a:t> </a:t>
            </a:r>
            <a:r>
              <a:rPr lang="en-GB" sz="1000" dirty="0" err="1"/>
              <a:t>yhteiskunnallisten</a:t>
            </a:r>
            <a:r>
              <a:rPr lang="en-GB" sz="1000" dirty="0"/>
              <a:t> </a:t>
            </a:r>
            <a:r>
              <a:rPr lang="en-GB" sz="1000" dirty="0" err="1"/>
              <a:t>tarpeiden</a:t>
            </a:r>
            <a:r>
              <a:rPr lang="en-GB" sz="1000" dirty="0"/>
              <a:t> (</a:t>
            </a:r>
            <a:r>
              <a:rPr lang="en-GB" sz="1000" dirty="0" err="1"/>
              <a:t>ja</a:t>
            </a:r>
            <a:r>
              <a:rPr lang="en-GB" sz="1000" dirty="0"/>
              <a:t> </a:t>
            </a:r>
            <a:r>
              <a:rPr lang="en-GB" sz="1000" dirty="0" err="1"/>
              <a:t>niiden</a:t>
            </a:r>
            <a:r>
              <a:rPr lang="en-GB" sz="1000" dirty="0"/>
              <a:t> </a:t>
            </a:r>
            <a:r>
              <a:rPr lang="en-GB" sz="1000" dirty="0" err="1"/>
              <a:t>muutosten</a:t>
            </a:r>
            <a:r>
              <a:rPr lang="en-GB" sz="1000" dirty="0"/>
              <a:t>) </a:t>
            </a:r>
            <a:r>
              <a:rPr lang="en-GB" sz="1000" dirty="0" err="1"/>
              <a:t>perusteella</a:t>
            </a:r>
            <a:r>
              <a:rPr lang="en-GB" sz="1000" dirty="0"/>
              <a:t>. </a:t>
            </a:r>
            <a:r>
              <a:rPr lang="en-GB" sz="1000" dirty="0" err="1"/>
              <a:t>Kumppanuussuhteissa</a:t>
            </a:r>
            <a:r>
              <a:rPr lang="en-GB" sz="1000" dirty="0"/>
              <a:t> </a:t>
            </a:r>
            <a:r>
              <a:rPr lang="en-GB" sz="1000" dirty="0" err="1"/>
              <a:t>voidaan</a:t>
            </a:r>
            <a:r>
              <a:rPr lang="en-GB" sz="1000" dirty="0"/>
              <a:t> </a:t>
            </a:r>
            <a:r>
              <a:rPr lang="en-GB" sz="1000" dirty="0" err="1"/>
              <a:t>tunnistaa</a:t>
            </a:r>
            <a:r>
              <a:rPr lang="en-GB" sz="1000" dirty="0"/>
              <a:t> </a:t>
            </a:r>
            <a:r>
              <a:rPr lang="en-GB" sz="1000" dirty="0" err="1"/>
              <a:t>tietyt</a:t>
            </a:r>
            <a:r>
              <a:rPr lang="en-GB" sz="1000" dirty="0"/>
              <a:t> </a:t>
            </a:r>
            <a:r>
              <a:rPr lang="en-GB" sz="1000" dirty="0" err="1"/>
              <a:t>vaiheet</a:t>
            </a:r>
            <a:r>
              <a:rPr lang="en-GB" sz="1000" dirty="0"/>
              <a:t>, </a:t>
            </a:r>
            <a:r>
              <a:rPr lang="en-GB" sz="1000" dirty="0" err="1"/>
              <a:t>ja</a:t>
            </a:r>
            <a:r>
              <a:rPr lang="en-GB" sz="1000" dirty="0"/>
              <a:t> on </a:t>
            </a:r>
            <a:r>
              <a:rPr lang="en-GB" sz="1000" dirty="0" err="1"/>
              <a:t>hyvä</a:t>
            </a:r>
            <a:r>
              <a:rPr lang="en-GB" sz="1000" dirty="0"/>
              <a:t> </a:t>
            </a:r>
            <a:r>
              <a:rPr lang="en-GB" sz="1000" dirty="0" err="1"/>
              <a:t>ymmärtää</a:t>
            </a:r>
            <a:r>
              <a:rPr lang="en-GB" sz="1000" dirty="0"/>
              <a:t> </a:t>
            </a:r>
            <a:r>
              <a:rPr lang="en-GB" sz="1000" dirty="0" err="1"/>
              <a:t>oman</a:t>
            </a:r>
            <a:r>
              <a:rPr lang="en-GB" sz="1000" dirty="0"/>
              <a:t> </a:t>
            </a:r>
            <a:r>
              <a:rPr lang="en-GB" sz="1000" dirty="0" err="1"/>
              <a:t>verkoston</a:t>
            </a:r>
            <a:r>
              <a:rPr lang="en-GB" sz="1000" dirty="0"/>
              <a:t> </a:t>
            </a:r>
            <a:r>
              <a:rPr lang="en-GB" sz="1000" dirty="0" err="1"/>
              <a:t>toimijoiden</a:t>
            </a:r>
            <a:r>
              <a:rPr lang="en-GB" sz="1000" dirty="0"/>
              <a:t> </a:t>
            </a:r>
            <a:r>
              <a:rPr lang="en-GB" sz="1000" dirty="0" err="1"/>
              <a:t>lisäksi</a:t>
            </a:r>
            <a:r>
              <a:rPr lang="en-GB" sz="1000" dirty="0"/>
              <a:t> </a:t>
            </a:r>
            <a:r>
              <a:rPr lang="en-GB" sz="1000" dirty="0" err="1"/>
              <a:t>vielä</a:t>
            </a:r>
            <a:r>
              <a:rPr lang="en-GB" sz="1000" dirty="0"/>
              <a:t> </a:t>
            </a:r>
            <a:r>
              <a:rPr lang="en-GB" sz="1000" dirty="0" err="1"/>
              <a:t>kumppanuuden</a:t>
            </a:r>
            <a:r>
              <a:rPr lang="en-GB" sz="1000" dirty="0"/>
              <a:t> </a:t>
            </a:r>
            <a:r>
              <a:rPr lang="en-GB" sz="1000" dirty="0" err="1"/>
              <a:t>tarve</a:t>
            </a:r>
            <a:r>
              <a:rPr lang="en-GB" sz="1000" dirty="0"/>
              <a:t> </a:t>
            </a:r>
            <a:r>
              <a:rPr lang="en-GB" sz="1000" dirty="0" err="1"/>
              <a:t>ja</a:t>
            </a:r>
            <a:r>
              <a:rPr lang="en-GB" sz="1000" dirty="0"/>
              <a:t> </a:t>
            </a:r>
            <a:r>
              <a:rPr lang="en-GB" sz="1000" dirty="0" err="1"/>
              <a:t>elinkaari</a:t>
            </a:r>
            <a:r>
              <a:rPr lang="en-GB" sz="1000" dirty="0"/>
              <a:t> </a:t>
            </a:r>
            <a:r>
              <a:rPr lang="en-GB" sz="1000" dirty="0" err="1"/>
              <a:t>kunkin</a:t>
            </a:r>
            <a:r>
              <a:rPr lang="en-GB" sz="1000" dirty="0"/>
              <a:t> </a:t>
            </a:r>
            <a:r>
              <a:rPr lang="en-GB" sz="1000" dirty="0" err="1"/>
              <a:t>yksittäisen</a:t>
            </a:r>
            <a:r>
              <a:rPr lang="en-GB" sz="1000" dirty="0"/>
              <a:t> </a:t>
            </a:r>
            <a:r>
              <a:rPr lang="en-GB" sz="1000" dirty="0" err="1"/>
              <a:t>kumppanin</a:t>
            </a:r>
            <a:r>
              <a:rPr lang="en-GB" sz="1000" dirty="0"/>
              <a:t> </a:t>
            </a:r>
            <a:r>
              <a:rPr lang="en-GB" sz="1000" dirty="0" err="1"/>
              <a:t>kanssa</a:t>
            </a:r>
            <a:r>
              <a:rPr lang="en-GB" sz="1000" dirty="0"/>
              <a:t>.</a:t>
            </a:r>
          </a:p>
          <a:p>
            <a:endParaRPr lang="en-GB" sz="1000" dirty="0"/>
          </a:p>
          <a:p>
            <a:r>
              <a:rPr lang="en-GB" sz="1000" b="1" dirty="0"/>
              <a:t>Kuva 2 </a:t>
            </a:r>
            <a:r>
              <a:rPr lang="en-GB" sz="1000" dirty="0" err="1"/>
              <a:t>esittää</a:t>
            </a:r>
            <a:r>
              <a:rPr lang="en-GB" sz="1000" dirty="0"/>
              <a:t> </a:t>
            </a:r>
            <a:r>
              <a:rPr lang="en-GB" sz="1000" dirty="0" err="1"/>
              <a:t>verkoston</a:t>
            </a:r>
            <a:r>
              <a:rPr lang="en-GB" sz="1000" dirty="0"/>
              <a:t> (</a:t>
            </a:r>
            <a:r>
              <a:rPr lang="en-GB" sz="1000" dirty="0" err="1"/>
              <a:t>kumppanuuksien</a:t>
            </a:r>
            <a:r>
              <a:rPr lang="en-GB" sz="1000" dirty="0"/>
              <a:t>) </a:t>
            </a:r>
            <a:r>
              <a:rPr lang="en-GB" sz="1000" dirty="0" err="1"/>
              <a:t>kehittämisen</a:t>
            </a:r>
            <a:r>
              <a:rPr lang="en-GB" sz="1000" dirty="0"/>
              <a:t> </a:t>
            </a:r>
            <a:r>
              <a:rPr lang="en-GB" sz="1000" dirty="0" err="1"/>
              <a:t>tehtäviä</a:t>
            </a:r>
            <a:r>
              <a:rPr lang="en-GB" sz="1000" dirty="0"/>
              <a:t> </a:t>
            </a:r>
            <a:r>
              <a:rPr lang="en-GB" sz="1000" dirty="0" err="1"/>
              <a:t>eri</a:t>
            </a:r>
            <a:r>
              <a:rPr lang="en-GB" sz="1000" dirty="0"/>
              <a:t> </a:t>
            </a:r>
            <a:r>
              <a:rPr lang="en-GB" sz="1000" dirty="0" err="1"/>
              <a:t>vaiheissa</a:t>
            </a:r>
            <a:r>
              <a:rPr lang="en-GB" sz="1000" dirty="0"/>
              <a:t>. Kuva </a:t>
            </a:r>
            <a:r>
              <a:rPr lang="en-GB" sz="1000" dirty="0" err="1"/>
              <a:t>viestii</a:t>
            </a:r>
            <a:r>
              <a:rPr lang="en-GB" sz="1000" dirty="0"/>
              <a:t> </a:t>
            </a:r>
            <a:r>
              <a:rPr lang="en-GB" sz="1000" dirty="0" err="1"/>
              <a:t>myös</a:t>
            </a:r>
            <a:r>
              <a:rPr lang="en-GB" sz="1000" dirty="0"/>
              <a:t> </a:t>
            </a:r>
            <a:r>
              <a:rPr lang="en-GB" sz="1000" dirty="0" err="1"/>
              <a:t>toistuvuutta</a:t>
            </a:r>
            <a:r>
              <a:rPr lang="en-GB" sz="1000" dirty="0"/>
              <a:t>: </a:t>
            </a:r>
            <a:r>
              <a:rPr lang="en-GB" sz="1000" dirty="0" err="1"/>
              <a:t>yhteistyösuhteiden</a:t>
            </a:r>
            <a:r>
              <a:rPr lang="en-GB" sz="1000" dirty="0"/>
              <a:t> </a:t>
            </a:r>
            <a:r>
              <a:rPr lang="en-GB" sz="1000" dirty="0" err="1"/>
              <a:t>tarpeita</a:t>
            </a:r>
            <a:r>
              <a:rPr lang="en-GB" sz="1000" dirty="0"/>
              <a:t> </a:t>
            </a:r>
            <a:r>
              <a:rPr lang="en-GB" sz="1000" dirty="0" err="1"/>
              <a:t>tulee</a:t>
            </a:r>
            <a:r>
              <a:rPr lang="en-GB" sz="1000" dirty="0"/>
              <a:t> </a:t>
            </a:r>
            <a:r>
              <a:rPr lang="en-GB" sz="1000" dirty="0" err="1"/>
              <a:t>toistuvasti</a:t>
            </a:r>
            <a:r>
              <a:rPr lang="en-GB" sz="1000" dirty="0"/>
              <a:t> </a:t>
            </a:r>
            <a:r>
              <a:rPr lang="en-GB" sz="1000" dirty="0" err="1"/>
              <a:t>tarkastella</a:t>
            </a:r>
            <a:r>
              <a:rPr lang="en-GB" sz="1000" dirty="0"/>
              <a:t> </a:t>
            </a:r>
            <a:r>
              <a:rPr lang="en-GB" sz="1000" dirty="0" err="1"/>
              <a:t>muuttuvia</a:t>
            </a:r>
            <a:r>
              <a:rPr lang="en-GB" sz="1000" dirty="0"/>
              <a:t> </a:t>
            </a:r>
            <a:r>
              <a:rPr lang="en-GB" sz="1000" dirty="0" err="1"/>
              <a:t>yhteiskunnallisia</a:t>
            </a:r>
            <a:r>
              <a:rPr lang="en-GB" sz="1000" dirty="0"/>
              <a:t> </a:t>
            </a:r>
            <a:r>
              <a:rPr lang="en-GB" sz="1000" dirty="0" err="1"/>
              <a:t>tarpeita</a:t>
            </a:r>
            <a:r>
              <a:rPr lang="en-GB" sz="1000" dirty="0"/>
              <a:t> </a:t>
            </a:r>
            <a:r>
              <a:rPr lang="en-GB" sz="1000" dirty="0" err="1"/>
              <a:t>vasten</a:t>
            </a:r>
            <a:r>
              <a:rPr lang="en-GB" sz="1000" dirty="0"/>
              <a:t>. </a:t>
            </a:r>
            <a:r>
              <a:rPr lang="en-GB" sz="1000" dirty="0" err="1"/>
              <a:t>Kyse</a:t>
            </a:r>
            <a:r>
              <a:rPr lang="en-GB" sz="1000" dirty="0"/>
              <a:t> </a:t>
            </a:r>
            <a:r>
              <a:rPr lang="en-GB" sz="1000" dirty="0" err="1"/>
              <a:t>ei</a:t>
            </a:r>
            <a:r>
              <a:rPr lang="en-GB" sz="1000" dirty="0"/>
              <a:t> </a:t>
            </a:r>
            <a:r>
              <a:rPr lang="en-GB" sz="1000" dirty="0" err="1"/>
              <a:t>siis</a:t>
            </a:r>
            <a:r>
              <a:rPr lang="en-GB" sz="1000" dirty="0"/>
              <a:t> ole </a:t>
            </a:r>
            <a:r>
              <a:rPr lang="en-GB" sz="1000" dirty="0" err="1"/>
              <a:t>kertaharjoituksesta</a:t>
            </a:r>
            <a:r>
              <a:rPr lang="en-GB" sz="1000" dirty="0"/>
              <a:t>, </a:t>
            </a:r>
            <a:r>
              <a:rPr lang="en-GB" sz="1000" dirty="0" err="1"/>
              <a:t>vaan</a:t>
            </a:r>
            <a:r>
              <a:rPr lang="en-GB" sz="1000" dirty="0"/>
              <a:t> </a:t>
            </a:r>
            <a:r>
              <a:rPr lang="en-GB" sz="1000" dirty="0" err="1"/>
              <a:t>verkoston</a:t>
            </a:r>
            <a:r>
              <a:rPr lang="en-GB" sz="1000" dirty="0"/>
              <a:t> </a:t>
            </a:r>
            <a:r>
              <a:rPr lang="en-GB" sz="1000" dirty="0" err="1"/>
              <a:t>kehittäminen</a:t>
            </a:r>
            <a:r>
              <a:rPr lang="en-GB" sz="1000" dirty="0"/>
              <a:t> </a:t>
            </a:r>
            <a:r>
              <a:rPr lang="en-GB" sz="1000" dirty="0" err="1"/>
              <a:t>muuttuvaa</a:t>
            </a:r>
            <a:r>
              <a:rPr lang="en-GB" sz="1000" dirty="0"/>
              <a:t> </a:t>
            </a:r>
            <a:r>
              <a:rPr lang="en-GB" sz="1000" dirty="0" err="1"/>
              <a:t>yhteiskunnallista</a:t>
            </a:r>
            <a:r>
              <a:rPr lang="en-GB" sz="1000" dirty="0"/>
              <a:t> </a:t>
            </a:r>
            <a:r>
              <a:rPr lang="en-GB" sz="1000" dirty="0" err="1"/>
              <a:t>tarvetta</a:t>
            </a:r>
            <a:r>
              <a:rPr lang="en-GB" sz="1000" dirty="0"/>
              <a:t> </a:t>
            </a:r>
            <a:r>
              <a:rPr lang="en-GB" sz="1000" dirty="0" err="1"/>
              <a:t>vasten</a:t>
            </a:r>
            <a:r>
              <a:rPr lang="en-GB" sz="1000" dirty="0"/>
              <a:t> </a:t>
            </a:r>
            <a:r>
              <a:rPr lang="en-GB" sz="1000" dirty="0" err="1"/>
              <a:t>edellyttää</a:t>
            </a:r>
            <a:r>
              <a:rPr lang="en-GB" sz="1000" dirty="0"/>
              <a:t> </a:t>
            </a:r>
            <a:r>
              <a:rPr lang="en-GB" sz="1000" dirty="0" err="1"/>
              <a:t>toistuvaa</a:t>
            </a:r>
            <a:r>
              <a:rPr lang="en-GB" sz="1000" dirty="0"/>
              <a:t> </a:t>
            </a:r>
            <a:r>
              <a:rPr lang="en-GB" sz="1000" dirty="0" err="1"/>
              <a:t>ilmiön</a:t>
            </a:r>
            <a:r>
              <a:rPr lang="en-GB" sz="1000" dirty="0"/>
              <a:t> </a:t>
            </a:r>
            <a:r>
              <a:rPr lang="en-GB" sz="1000" dirty="0" err="1"/>
              <a:t>ja</a:t>
            </a:r>
            <a:r>
              <a:rPr lang="en-GB" sz="1000" dirty="0"/>
              <a:t> </a:t>
            </a:r>
            <a:r>
              <a:rPr lang="en-GB" sz="1000" dirty="0" err="1"/>
              <a:t>verkoston</a:t>
            </a:r>
            <a:r>
              <a:rPr lang="en-GB" sz="1000" dirty="0"/>
              <a:t> </a:t>
            </a:r>
            <a:r>
              <a:rPr lang="en-GB" sz="1000" dirty="0" err="1"/>
              <a:t>analyysiä</a:t>
            </a:r>
            <a:r>
              <a:rPr lang="en-GB" sz="1000" dirty="0"/>
              <a:t>, </a:t>
            </a:r>
            <a:r>
              <a:rPr lang="en-GB" sz="1000" dirty="0" err="1"/>
              <a:t>uusien</a:t>
            </a:r>
            <a:r>
              <a:rPr lang="en-GB" sz="1000" dirty="0"/>
              <a:t> </a:t>
            </a:r>
            <a:r>
              <a:rPr lang="en-GB" sz="1000" dirty="0" err="1"/>
              <a:t>tarpeiden</a:t>
            </a:r>
            <a:r>
              <a:rPr lang="en-GB" sz="1000" dirty="0"/>
              <a:t> </a:t>
            </a:r>
            <a:r>
              <a:rPr lang="en-GB" sz="1000" dirty="0" err="1"/>
              <a:t>mukaisten</a:t>
            </a:r>
            <a:r>
              <a:rPr lang="en-GB" sz="1000" dirty="0"/>
              <a:t> </a:t>
            </a:r>
            <a:r>
              <a:rPr lang="en-GB" sz="1000" dirty="0" err="1"/>
              <a:t>suhteiden</a:t>
            </a:r>
            <a:r>
              <a:rPr lang="en-GB" sz="1000" dirty="0"/>
              <a:t> </a:t>
            </a:r>
            <a:r>
              <a:rPr lang="en-GB" sz="1000" dirty="0" err="1"/>
              <a:t>luomista</a:t>
            </a:r>
            <a:r>
              <a:rPr lang="en-GB" sz="1000" dirty="0"/>
              <a:t> </a:t>
            </a:r>
            <a:r>
              <a:rPr lang="en-GB" sz="1000" dirty="0" err="1"/>
              <a:t>ja</a:t>
            </a:r>
            <a:r>
              <a:rPr lang="en-GB" sz="1000" dirty="0"/>
              <a:t> </a:t>
            </a:r>
            <a:r>
              <a:rPr lang="en-GB" sz="1000" dirty="0" err="1"/>
              <a:t>vanhasta</a:t>
            </a:r>
            <a:r>
              <a:rPr lang="en-GB" sz="1000" dirty="0"/>
              <a:t> </a:t>
            </a:r>
            <a:r>
              <a:rPr lang="en-GB" sz="1000" dirty="0" err="1"/>
              <a:t>yhteistyöstä</a:t>
            </a:r>
            <a:r>
              <a:rPr lang="en-GB" sz="1000" dirty="0"/>
              <a:t> </a:t>
            </a:r>
            <a:r>
              <a:rPr lang="en-GB" sz="1000" dirty="0" err="1"/>
              <a:t>luopumista</a:t>
            </a:r>
            <a:r>
              <a:rPr lang="en-GB" sz="1000" dirty="0"/>
              <a:t> </a:t>
            </a:r>
            <a:r>
              <a:rPr lang="en-GB" sz="1000" dirty="0" err="1"/>
              <a:t>tarvittaessa</a:t>
            </a:r>
            <a:r>
              <a:rPr lang="en-GB" sz="1000" dirty="0"/>
              <a:t>.</a:t>
            </a:r>
          </a:p>
        </p:txBody>
      </p:sp>
      <p:sp>
        <p:nvSpPr>
          <p:cNvPr id="6" name="TextBox 5">
            <a:extLst>
              <a:ext uri="{FF2B5EF4-FFF2-40B4-BE49-F238E27FC236}">
                <a16:creationId xmlns:a16="http://schemas.microsoft.com/office/drawing/2014/main" id="{06026650-075D-ED4C-88AA-B2D91E725CD2}"/>
              </a:ext>
            </a:extLst>
          </p:cNvPr>
          <p:cNvSpPr txBox="1"/>
          <p:nvPr/>
        </p:nvSpPr>
        <p:spPr>
          <a:xfrm>
            <a:off x="3100475" y="604702"/>
            <a:ext cx="5048606" cy="3847207"/>
          </a:xfrm>
          <a:prstGeom prst="rect">
            <a:avLst/>
          </a:prstGeom>
          <a:noFill/>
        </p:spPr>
        <p:txBody>
          <a:bodyPr wrap="square" lIns="0" tIns="0" rIns="0" bIns="0" rtlCol="0" anchor="t">
            <a:spAutoFit/>
          </a:bodyPr>
          <a:lstStyle/>
          <a:p>
            <a:r>
              <a:rPr lang="en-GB" sz="1000" b="1" dirty="0"/>
              <a:t>Mihin </a:t>
            </a:r>
            <a:r>
              <a:rPr lang="en-GB" sz="1000" b="1" dirty="0" err="1"/>
              <a:t>työkalua</a:t>
            </a:r>
            <a:r>
              <a:rPr lang="en-GB" sz="1000" b="1" dirty="0"/>
              <a:t> </a:t>
            </a:r>
            <a:r>
              <a:rPr lang="en-GB" sz="1000" b="1" dirty="0" err="1"/>
              <a:t>käytetään</a:t>
            </a:r>
            <a:r>
              <a:rPr lang="en-GB" sz="1000" b="1" dirty="0"/>
              <a:t>?</a:t>
            </a:r>
          </a:p>
          <a:p>
            <a:endParaRPr lang="en-GB" sz="1000" dirty="0"/>
          </a:p>
          <a:p>
            <a:r>
              <a:rPr lang="en-GB" sz="1000" dirty="0" err="1"/>
              <a:t>Suunnitellaan</a:t>
            </a:r>
            <a:r>
              <a:rPr lang="en-GB" sz="1000" dirty="0"/>
              <a:t> </a:t>
            </a:r>
            <a:r>
              <a:rPr lang="en-GB" sz="1000" dirty="0" err="1"/>
              <a:t>ilmiön</a:t>
            </a:r>
            <a:r>
              <a:rPr lang="en-GB" sz="1000" dirty="0"/>
              <a:t> </a:t>
            </a:r>
            <a:r>
              <a:rPr lang="en-GB" sz="1000" dirty="0" err="1"/>
              <a:t>analyysin</a:t>
            </a:r>
            <a:r>
              <a:rPr lang="en-GB" sz="1000" dirty="0"/>
              <a:t> </a:t>
            </a:r>
            <a:r>
              <a:rPr lang="en-GB" sz="1000" dirty="0" err="1"/>
              <a:t>jälkeen</a:t>
            </a:r>
            <a:r>
              <a:rPr lang="en-GB" sz="1000" dirty="0"/>
              <a:t> tai </a:t>
            </a:r>
            <a:r>
              <a:rPr lang="en-GB" sz="1000" dirty="0" err="1"/>
              <a:t>sen</a:t>
            </a:r>
            <a:r>
              <a:rPr lang="en-GB" sz="1000" dirty="0"/>
              <a:t> </a:t>
            </a:r>
            <a:r>
              <a:rPr lang="en-GB" sz="1000" dirty="0" err="1"/>
              <a:t>rinnalla</a:t>
            </a:r>
            <a:r>
              <a:rPr lang="en-GB" sz="1000" dirty="0"/>
              <a:t> </a:t>
            </a:r>
            <a:r>
              <a:rPr lang="en-GB" sz="1000" dirty="0" err="1"/>
              <a:t>verkostoitumisen</a:t>
            </a:r>
            <a:r>
              <a:rPr lang="en-GB" sz="1000" dirty="0"/>
              <a:t> </a:t>
            </a:r>
            <a:r>
              <a:rPr lang="en-GB" sz="1000" dirty="0" err="1"/>
              <a:t>edellyttämiä</a:t>
            </a:r>
            <a:r>
              <a:rPr lang="en-GB" sz="1000" dirty="0"/>
              <a:t> </a:t>
            </a:r>
            <a:r>
              <a:rPr lang="en-GB" sz="1000" dirty="0" err="1"/>
              <a:t>toimenpiteitä</a:t>
            </a:r>
            <a:r>
              <a:rPr lang="en-GB" sz="1000" dirty="0"/>
              <a:t>.</a:t>
            </a:r>
          </a:p>
          <a:p>
            <a:endParaRPr lang="en-GB" sz="1000" dirty="0"/>
          </a:p>
          <a:p>
            <a:r>
              <a:rPr lang="en-GB" sz="1000" dirty="0" err="1"/>
              <a:t>Kaikilla</a:t>
            </a:r>
            <a:r>
              <a:rPr lang="en-GB" sz="1000" dirty="0"/>
              <a:t> </a:t>
            </a:r>
            <a:r>
              <a:rPr lang="en-GB" sz="1000" dirty="0" err="1"/>
              <a:t>toimijoilla</a:t>
            </a:r>
            <a:r>
              <a:rPr lang="en-GB" sz="1000" dirty="0"/>
              <a:t> on </a:t>
            </a:r>
            <a:r>
              <a:rPr lang="en-GB" sz="1000" dirty="0" err="1"/>
              <a:t>verkostoja</a:t>
            </a:r>
            <a:r>
              <a:rPr lang="en-GB" sz="1000" dirty="0"/>
              <a:t>, </a:t>
            </a:r>
            <a:r>
              <a:rPr lang="en-GB" sz="1000" dirty="0" err="1"/>
              <a:t>mutta</a:t>
            </a:r>
            <a:r>
              <a:rPr lang="en-GB" sz="1000" dirty="0"/>
              <a:t> </a:t>
            </a:r>
            <a:r>
              <a:rPr lang="en-GB" sz="1000" dirty="0" err="1"/>
              <a:t>vaikuttavuuden</a:t>
            </a:r>
            <a:r>
              <a:rPr lang="en-GB" sz="1000" dirty="0"/>
              <a:t> </a:t>
            </a:r>
            <a:r>
              <a:rPr lang="en-GB" sz="1000" dirty="0" err="1"/>
              <a:t>näkökulmasta</a:t>
            </a:r>
            <a:r>
              <a:rPr lang="en-GB" sz="1000" dirty="0"/>
              <a:t> </a:t>
            </a:r>
            <a:r>
              <a:rPr lang="en-GB" sz="1000" dirty="0" err="1"/>
              <a:t>oleellista</a:t>
            </a:r>
            <a:r>
              <a:rPr lang="en-GB" sz="1000" dirty="0"/>
              <a:t> on, </a:t>
            </a:r>
            <a:r>
              <a:rPr lang="en-GB" sz="1000" dirty="0" err="1"/>
              <a:t>että</a:t>
            </a:r>
            <a:r>
              <a:rPr lang="en-GB" sz="1000" dirty="0"/>
              <a:t> </a:t>
            </a:r>
            <a:r>
              <a:rPr lang="en-GB" sz="1000" dirty="0" err="1"/>
              <a:t>muodostetaan</a:t>
            </a:r>
            <a:r>
              <a:rPr lang="en-GB" sz="1000" dirty="0"/>
              <a:t> </a:t>
            </a:r>
            <a:r>
              <a:rPr lang="en-GB" sz="1000" dirty="0" err="1"/>
              <a:t>verkostoja</a:t>
            </a:r>
            <a:r>
              <a:rPr lang="en-GB" sz="1000" dirty="0"/>
              <a:t>, </a:t>
            </a:r>
            <a:r>
              <a:rPr lang="en-GB" sz="1000" dirty="0" err="1"/>
              <a:t>jotka</a:t>
            </a:r>
            <a:r>
              <a:rPr lang="en-GB" sz="1000" dirty="0"/>
              <a:t> </a:t>
            </a:r>
            <a:r>
              <a:rPr lang="en-GB" sz="1000" dirty="0" err="1"/>
              <a:t>vastaavat</a:t>
            </a:r>
            <a:r>
              <a:rPr lang="en-GB" sz="1000" dirty="0"/>
              <a:t> </a:t>
            </a:r>
            <a:r>
              <a:rPr lang="en-GB" sz="1000" dirty="0" err="1"/>
              <a:t>toiminnan</a:t>
            </a:r>
            <a:r>
              <a:rPr lang="en-GB" sz="1000" dirty="0"/>
              <a:t> </a:t>
            </a:r>
            <a:r>
              <a:rPr lang="en-GB" sz="1000" dirty="0" err="1"/>
              <a:t>tarpeisiin</a:t>
            </a:r>
            <a:r>
              <a:rPr lang="en-GB" sz="1000" dirty="0"/>
              <a:t>. </a:t>
            </a:r>
            <a:r>
              <a:rPr lang="en-GB" sz="1000" dirty="0" err="1"/>
              <a:t>Esimerkiksi</a:t>
            </a:r>
            <a:r>
              <a:rPr lang="en-GB" sz="1000" dirty="0"/>
              <a:t> </a:t>
            </a:r>
            <a:r>
              <a:rPr lang="en-GB" sz="1000" dirty="0" err="1"/>
              <a:t>vaikuttavuustavoitteet</a:t>
            </a:r>
            <a:r>
              <a:rPr lang="en-GB" sz="1000" dirty="0"/>
              <a:t> </a:t>
            </a:r>
            <a:r>
              <a:rPr lang="en-GB" sz="1000" dirty="0" err="1"/>
              <a:t>ja</a:t>
            </a:r>
            <a:r>
              <a:rPr lang="en-GB" sz="1000" dirty="0"/>
              <a:t> </a:t>
            </a:r>
            <a:r>
              <a:rPr lang="en-GB" sz="1000" dirty="0" err="1"/>
              <a:t>kyky</a:t>
            </a:r>
            <a:r>
              <a:rPr lang="en-GB" sz="1000" dirty="0"/>
              <a:t> </a:t>
            </a:r>
            <a:r>
              <a:rPr lang="en-GB" sz="1000" dirty="0" err="1"/>
              <a:t>päästä</a:t>
            </a:r>
            <a:r>
              <a:rPr lang="en-GB" sz="1000" dirty="0"/>
              <a:t> </a:t>
            </a:r>
            <a:r>
              <a:rPr lang="en-GB" sz="1000" dirty="0" err="1"/>
              <a:t>niihin</a:t>
            </a:r>
            <a:r>
              <a:rPr lang="en-GB" sz="1000" dirty="0"/>
              <a:t> </a:t>
            </a:r>
            <a:r>
              <a:rPr lang="en-GB" sz="1000" dirty="0" err="1"/>
              <a:t>omilla</a:t>
            </a:r>
            <a:r>
              <a:rPr lang="en-GB" sz="1000" dirty="0"/>
              <a:t> </a:t>
            </a:r>
            <a:r>
              <a:rPr lang="en-GB" sz="1000" dirty="0" err="1"/>
              <a:t>resursseilla</a:t>
            </a:r>
            <a:r>
              <a:rPr lang="en-GB" sz="1000" dirty="0"/>
              <a:t> </a:t>
            </a:r>
            <a:r>
              <a:rPr lang="en-GB" sz="1000" dirty="0" err="1"/>
              <a:t>määrittävät</a:t>
            </a:r>
            <a:r>
              <a:rPr lang="en-GB" sz="1000" dirty="0"/>
              <a:t> </a:t>
            </a:r>
            <a:r>
              <a:rPr lang="en-GB" sz="1000" dirty="0" err="1"/>
              <a:t>tarvetta</a:t>
            </a:r>
            <a:r>
              <a:rPr lang="en-GB" sz="1000" dirty="0"/>
              <a:t> </a:t>
            </a:r>
            <a:r>
              <a:rPr lang="en-GB" sz="1000" dirty="0" err="1"/>
              <a:t>verkostoitua</a:t>
            </a:r>
            <a:r>
              <a:rPr lang="en-GB" sz="1000" dirty="0"/>
              <a:t>. </a:t>
            </a:r>
            <a:r>
              <a:rPr lang="en-GB" sz="1000" dirty="0" err="1"/>
              <a:t>Lisäksi</a:t>
            </a:r>
            <a:r>
              <a:rPr lang="en-GB" sz="1000" dirty="0"/>
              <a:t> </a:t>
            </a:r>
            <a:r>
              <a:rPr lang="en-GB" sz="1000" dirty="0" err="1"/>
              <a:t>toki</a:t>
            </a:r>
            <a:r>
              <a:rPr lang="en-GB" sz="1000" dirty="0"/>
              <a:t> </a:t>
            </a:r>
            <a:r>
              <a:rPr lang="en-GB" sz="1000" dirty="0" err="1"/>
              <a:t>verkostoituminen</a:t>
            </a:r>
            <a:r>
              <a:rPr lang="en-GB" sz="1000" dirty="0"/>
              <a:t> </a:t>
            </a:r>
            <a:r>
              <a:rPr lang="en-GB" sz="1000" dirty="0" err="1"/>
              <a:t>mahdollistaa</a:t>
            </a:r>
            <a:r>
              <a:rPr lang="en-GB" sz="1000" dirty="0"/>
              <a:t> </a:t>
            </a:r>
            <a:r>
              <a:rPr lang="en-GB" sz="1000" dirty="0" err="1"/>
              <a:t>päällekkäisyyksien</a:t>
            </a:r>
            <a:r>
              <a:rPr lang="en-GB" sz="1000" dirty="0"/>
              <a:t> </a:t>
            </a:r>
            <a:r>
              <a:rPr lang="en-GB" sz="1000" dirty="0" err="1"/>
              <a:t>havaitsemisen</a:t>
            </a:r>
            <a:r>
              <a:rPr lang="en-GB" sz="1000" dirty="0"/>
              <a:t> </a:t>
            </a:r>
            <a:r>
              <a:rPr lang="en-GB" sz="1000" dirty="0" err="1"/>
              <a:t>ja</a:t>
            </a:r>
            <a:r>
              <a:rPr lang="en-GB" sz="1000" dirty="0"/>
              <a:t> </a:t>
            </a:r>
            <a:r>
              <a:rPr lang="en-GB" sz="1000" dirty="0" err="1"/>
              <a:t>toimijoiden</a:t>
            </a:r>
            <a:r>
              <a:rPr lang="en-GB" sz="1000" dirty="0"/>
              <a:t> </a:t>
            </a:r>
            <a:r>
              <a:rPr lang="en-GB" sz="1000" dirty="0" err="1"/>
              <a:t>rooleista</a:t>
            </a:r>
            <a:r>
              <a:rPr lang="en-GB" sz="1000" dirty="0"/>
              <a:t> </a:t>
            </a:r>
            <a:r>
              <a:rPr lang="en-GB" sz="1000" dirty="0" err="1"/>
              <a:t>sopimisen</a:t>
            </a:r>
            <a:r>
              <a:rPr lang="en-GB" sz="1000" dirty="0"/>
              <a:t>, </a:t>
            </a:r>
            <a:r>
              <a:rPr lang="en-GB" sz="1000" dirty="0" err="1"/>
              <a:t>joten</a:t>
            </a:r>
            <a:r>
              <a:rPr lang="en-GB" sz="1000" dirty="0"/>
              <a:t> </a:t>
            </a:r>
            <a:r>
              <a:rPr lang="en-GB" sz="1000" dirty="0" err="1"/>
              <a:t>yhteistyö</a:t>
            </a:r>
            <a:r>
              <a:rPr lang="en-GB" sz="1000" dirty="0"/>
              <a:t> </a:t>
            </a:r>
            <a:r>
              <a:rPr lang="en-GB" sz="1000" dirty="0" err="1"/>
              <a:t>tehostaa</a:t>
            </a:r>
            <a:r>
              <a:rPr lang="en-GB" sz="1000" dirty="0"/>
              <a:t> </a:t>
            </a:r>
            <a:r>
              <a:rPr lang="en-GB" sz="1000" dirty="0" err="1"/>
              <a:t>valtionavustustoimintaa</a:t>
            </a:r>
            <a:r>
              <a:rPr lang="en-GB" sz="1000" dirty="0"/>
              <a:t> </a:t>
            </a:r>
            <a:r>
              <a:rPr lang="en-GB" sz="1000" dirty="0" err="1"/>
              <a:t>myös</a:t>
            </a:r>
            <a:r>
              <a:rPr lang="en-GB" sz="1000" dirty="0"/>
              <a:t> </a:t>
            </a:r>
            <a:r>
              <a:rPr lang="en-GB" sz="1000" dirty="0" err="1"/>
              <a:t>ilmiölähtöisen</a:t>
            </a:r>
            <a:r>
              <a:rPr lang="en-GB" sz="1000" dirty="0"/>
              <a:t> </a:t>
            </a:r>
            <a:r>
              <a:rPr lang="en-GB" sz="1000" dirty="0" err="1"/>
              <a:t>ajattelun</a:t>
            </a:r>
            <a:r>
              <a:rPr lang="en-GB" sz="1000" dirty="0"/>
              <a:t> </a:t>
            </a:r>
            <a:r>
              <a:rPr lang="en-GB" sz="1000" dirty="0" err="1"/>
              <a:t>ulkopuolella</a:t>
            </a:r>
            <a:r>
              <a:rPr lang="en-GB" sz="1000" dirty="0"/>
              <a:t>.</a:t>
            </a:r>
          </a:p>
          <a:p>
            <a:endParaRPr lang="en-GB" sz="1000" dirty="0"/>
          </a:p>
          <a:p>
            <a:r>
              <a:rPr lang="en-GB" sz="1000" b="1" dirty="0" err="1"/>
              <a:t>Miten</a:t>
            </a:r>
            <a:r>
              <a:rPr lang="en-GB" sz="1000" b="1" dirty="0"/>
              <a:t> </a:t>
            </a:r>
            <a:r>
              <a:rPr lang="en-GB" sz="1000" b="1" dirty="0" err="1"/>
              <a:t>työkalua</a:t>
            </a:r>
            <a:r>
              <a:rPr lang="en-GB" sz="1000" b="1" dirty="0"/>
              <a:t> </a:t>
            </a:r>
            <a:r>
              <a:rPr lang="en-GB" sz="1000" b="1" dirty="0" err="1"/>
              <a:t>käytetään</a:t>
            </a:r>
            <a:r>
              <a:rPr lang="en-GB" sz="1000" b="1" dirty="0"/>
              <a:t>? </a:t>
            </a:r>
          </a:p>
          <a:p>
            <a:endParaRPr lang="en-GB" sz="1000" dirty="0"/>
          </a:p>
          <a:p>
            <a:r>
              <a:rPr lang="en-GB" sz="1000" b="1" dirty="0" err="1"/>
              <a:t>Kuvaa</a:t>
            </a:r>
            <a:r>
              <a:rPr lang="en-GB" sz="1000" b="1" dirty="0"/>
              <a:t> 1 </a:t>
            </a:r>
            <a:r>
              <a:rPr lang="en-GB" sz="1000" dirty="0" err="1"/>
              <a:t>hyödynnetään</a:t>
            </a:r>
            <a:r>
              <a:rPr lang="en-GB" sz="1000" dirty="0"/>
              <a:t> </a:t>
            </a:r>
            <a:r>
              <a:rPr lang="en-GB" sz="1000" dirty="0" err="1"/>
              <a:t>omien</a:t>
            </a:r>
            <a:r>
              <a:rPr lang="en-GB" sz="1000" dirty="0"/>
              <a:t> </a:t>
            </a:r>
            <a:r>
              <a:rPr lang="en-GB" sz="1000" dirty="0" err="1"/>
              <a:t>verkostojen</a:t>
            </a:r>
            <a:r>
              <a:rPr lang="en-GB" sz="1000" dirty="0"/>
              <a:t> </a:t>
            </a:r>
            <a:r>
              <a:rPr lang="en-GB" sz="1000" dirty="0" err="1"/>
              <a:t>johtamisen</a:t>
            </a:r>
            <a:r>
              <a:rPr lang="en-GB" sz="1000" dirty="0"/>
              <a:t> </a:t>
            </a:r>
            <a:r>
              <a:rPr lang="en-GB" sz="1000" dirty="0" err="1"/>
              <a:t>suunnitteluun</a:t>
            </a:r>
            <a:r>
              <a:rPr lang="en-GB" sz="1000" dirty="0"/>
              <a:t> </a:t>
            </a:r>
            <a:r>
              <a:rPr lang="en-GB" sz="1000" dirty="0" err="1"/>
              <a:t>ja</a:t>
            </a:r>
            <a:r>
              <a:rPr lang="en-GB" sz="1000" dirty="0"/>
              <a:t> </a:t>
            </a:r>
            <a:r>
              <a:rPr lang="en-GB" sz="1000" dirty="0" err="1"/>
              <a:t>toteuttamiseen</a:t>
            </a:r>
            <a:r>
              <a:rPr lang="en-GB" sz="1000" dirty="0"/>
              <a:t>.</a:t>
            </a:r>
          </a:p>
          <a:p>
            <a:r>
              <a:rPr lang="en-GB" sz="1000" dirty="0" err="1"/>
              <a:t>Pohjatyönä</a:t>
            </a:r>
            <a:r>
              <a:rPr lang="en-GB" sz="1000" dirty="0"/>
              <a:t> </a:t>
            </a:r>
            <a:r>
              <a:rPr lang="en-GB" sz="1000" dirty="0" err="1"/>
              <a:t>kannattaa</a:t>
            </a:r>
            <a:r>
              <a:rPr lang="en-GB" sz="1000" dirty="0"/>
              <a:t> </a:t>
            </a:r>
            <a:r>
              <a:rPr lang="en-GB" sz="1000" dirty="0" err="1"/>
              <a:t>tehdä</a:t>
            </a:r>
            <a:r>
              <a:rPr lang="en-GB" sz="1000" dirty="0"/>
              <a:t> </a:t>
            </a:r>
            <a:r>
              <a:rPr lang="en-GB" sz="1000" b="1" dirty="0" err="1"/>
              <a:t>ilmiö</a:t>
            </a:r>
            <a:r>
              <a:rPr lang="en-GB" sz="1000" b="1" dirty="0"/>
              <a:t>- </a:t>
            </a:r>
            <a:r>
              <a:rPr lang="en-GB" sz="1000" b="1" dirty="0" err="1"/>
              <a:t>ja</a:t>
            </a:r>
            <a:r>
              <a:rPr lang="en-GB" sz="1000" b="1" dirty="0"/>
              <a:t> </a:t>
            </a:r>
            <a:r>
              <a:rPr lang="en-GB" sz="1000" b="1" dirty="0" err="1"/>
              <a:t>verkostokartta</a:t>
            </a:r>
            <a:r>
              <a:rPr lang="en-GB" sz="1000" dirty="0"/>
              <a:t>, </a:t>
            </a:r>
            <a:r>
              <a:rPr lang="en-GB" sz="1000" dirty="0" err="1"/>
              <a:t>jonka</a:t>
            </a:r>
            <a:r>
              <a:rPr lang="en-GB" sz="1000" dirty="0"/>
              <a:t> </a:t>
            </a:r>
            <a:r>
              <a:rPr lang="en-GB" sz="1000" dirty="0" err="1"/>
              <a:t>avulla</a:t>
            </a:r>
            <a:r>
              <a:rPr lang="en-GB" sz="1000" dirty="0"/>
              <a:t> </a:t>
            </a:r>
            <a:r>
              <a:rPr lang="en-GB" sz="1000" dirty="0" err="1"/>
              <a:t>tunnistetaan</a:t>
            </a:r>
            <a:r>
              <a:rPr lang="en-GB" sz="1000" dirty="0"/>
              <a:t> </a:t>
            </a:r>
            <a:r>
              <a:rPr lang="en-GB" sz="1000" dirty="0" err="1"/>
              <a:t>mahdollisia</a:t>
            </a:r>
            <a:r>
              <a:rPr lang="en-GB" sz="1000" dirty="0"/>
              <a:t> </a:t>
            </a:r>
            <a:r>
              <a:rPr lang="en-GB" sz="1000" dirty="0" err="1"/>
              <a:t>kumppaneita</a:t>
            </a:r>
            <a:r>
              <a:rPr lang="en-GB" sz="1000" dirty="0"/>
              <a:t>. </a:t>
            </a:r>
            <a:r>
              <a:rPr lang="en-GB" sz="1000" dirty="0" err="1"/>
              <a:t>Kumppanuuksien</a:t>
            </a:r>
            <a:r>
              <a:rPr lang="en-GB" sz="1000" dirty="0"/>
              <a:t> </a:t>
            </a:r>
            <a:r>
              <a:rPr lang="en-GB" sz="1000" dirty="0" err="1"/>
              <a:t>hallinnan</a:t>
            </a:r>
            <a:r>
              <a:rPr lang="en-GB" sz="1000" dirty="0"/>
              <a:t> </a:t>
            </a:r>
            <a:r>
              <a:rPr lang="en-GB" sz="1000" dirty="0" err="1"/>
              <a:t>helpottamiseksi</a:t>
            </a:r>
            <a:r>
              <a:rPr lang="en-GB" sz="1000" dirty="0"/>
              <a:t> on </a:t>
            </a:r>
            <a:r>
              <a:rPr lang="en-GB" sz="1000" dirty="0" err="1"/>
              <a:t>oleellista</a:t>
            </a:r>
            <a:r>
              <a:rPr lang="en-GB" sz="1000" dirty="0"/>
              <a:t> </a:t>
            </a:r>
            <a:r>
              <a:rPr lang="en-GB" sz="1000" dirty="0" err="1"/>
              <a:t>esimerkiksi</a:t>
            </a:r>
            <a:r>
              <a:rPr lang="en-GB" sz="1000" dirty="0"/>
              <a:t> </a:t>
            </a:r>
            <a:r>
              <a:rPr lang="en-GB" sz="1000" dirty="0" err="1"/>
              <a:t>tunnistaa</a:t>
            </a:r>
            <a:r>
              <a:rPr lang="en-GB" sz="1000" dirty="0"/>
              <a:t>, </a:t>
            </a:r>
            <a:r>
              <a:rPr lang="en-GB" sz="1000" dirty="0" err="1"/>
              <a:t>missä</a:t>
            </a:r>
            <a:r>
              <a:rPr lang="en-GB" sz="1000" dirty="0"/>
              <a:t> </a:t>
            </a:r>
            <a:r>
              <a:rPr lang="en-GB" sz="1000" dirty="0" err="1"/>
              <a:t>vaiheessa</a:t>
            </a:r>
            <a:r>
              <a:rPr lang="en-GB" sz="1000" dirty="0"/>
              <a:t> </a:t>
            </a:r>
            <a:r>
              <a:rPr lang="en-GB" sz="1000" dirty="0" err="1"/>
              <a:t>yhteistyö</a:t>
            </a:r>
            <a:r>
              <a:rPr lang="en-GB" sz="1000" dirty="0"/>
              <a:t> on </a:t>
            </a:r>
            <a:r>
              <a:rPr lang="en-GB" sz="1000" dirty="0" err="1"/>
              <a:t>kunkin</a:t>
            </a:r>
            <a:r>
              <a:rPr lang="en-GB" sz="1000" dirty="0"/>
              <a:t> </a:t>
            </a:r>
            <a:r>
              <a:rPr lang="en-GB" sz="1000" dirty="0" err="1"/>
              <a:t>kumppanin</a:t>
            </a:r>
            <a:r>
              <a:rPr lang="en-GB" sz="1000" dirty="0"/>
              <a:t> </a:t>
            </a:r>
            <a:r>
              <a:rPr lang="en-GB" sz="1000" dirty="0" err="1"/>
              <a:t>kanssa</a:t>
            </a:r>
            <a:r>
              <a:rPr lang="en-GB" sz="1000" dirty="0"/>
              <a:t>, </a:t>
            </a:r>
            <a:r>
              <a:rPr lang="en-GB" sz="1000" dirty="0" err="1"/>
              <a:t>millainen</a:t>
            </a:r>
            <a:r>
              <a:rPr lang="en-GB" sz="1000" dirty="0"/>
              <a:t> on </a:t>
            </a:r>
            <a:r>
              <a:rPr lang="en-GB" sz="1000" dirty="0" err="1"/>
              <a:t>kumppanuuden</a:t>
            </a:r>
            <a:r>
              <a:rPr lang="en-GB" sz="1000" dirty="0"/>
              <a:t> </a:t>
            </a:r>
            <a:r>
              <a:rPr lang="en-GB" sz="1000" dirty="0" err="1"/>
              <a:t>taustalla</a:t>
            </a:r>
            <a:r>
              <a:rPr lang="en-GB" sz="1000" dirty="0"/>
              <a:t> </a:t>
            </a:r>
            <a:r>
              <a:rPr lang="en-GB" sz="1000" dirty="0" err="1"/>
              <a:t>sen</a:t>
            </a:r>
            <a:r>
              <a:rPr lang="en-GB" sz="1000" dirty="0"/>
              <a:t> </a:t>
            </a:r>
            <a:r>
              <a:rPr lang="en-GB" sz="1000" dirty="0" err="1"/>
              <a:t>tarpeelliseksi</a:t>
            </a:r>
            <a:r>
              <a:rPr lang="en-GB" sz="1000" dirty="0"/>
              <a:t> </a:t>
            </a:r>
            <a:r>
              <a:rPr lang="en-GB" sz="1000" dirty="0" err="1"/>
              <a:t>tekevä</a:t>
            </a:r>
            <a:r>
              <a:rPr lang="en-GB" sz="1000" dirty="0"/>
              <a:t> </a:t>
            </a:r>
            <a:r>
              <a:rPr lang="en-GB" sz="1000" dirty="0" err="1"/>
              <a:t>yhteiskunnallinen</a:t>
            </a:r>
            <a:r>
              <a:rPr lang="en-GB" sz="1000" dirty="0"/>
              <a:t> </a:t>
            </a:r>
            <a:r>
              <a:rPr lang="en-GB" sz="1000" dirty="0" err="1"/>
              <a:t>tarve</a:t>
            </a:r>
            <a:r>
              <a:rPr lang="en-GB" sz="1000" dirty="0"/>
              <a:t> </a:t>
            </a:r>
            <a:r>
              <a:rPr lang="en-GB" sz="1000" dirty="0" err="1"/>
              <a:t>ja</a:t>
            </a:r>
            <a:r>
              <a:rPr lang="en-GB" sz="1000" dirty="0"/>
              <a:t> </a:t>
            </a:r>
            <a:r>
              <a:rPr lang="en-GB" sz="1000" dirty="0" err="1"/>
              <a:t>millaisessa</a:t>
            </a:r>
            <a:r>
              <a:rPr lang="en-GB" sz="1000" dirty="0"/>
              <a:t> </a:t>
            </a:r>
            <a:r>
              <a:rPr lang="en-GB" sz="1000" dirty="0" err="1"/>
              <a:t>muutoksessa</a:t>
            </a:r>
            <a:r>
              <a:rPr lang="en-GB" sz="1000" dirty="0"/>
              <a:t> se on.</a:t>
            </a:r>
          </a:p>
          <a:p>
            <a:endParaRPr lang="en-GB" sz="1000" dirty="0"/>
          </a:p>
          <a:p>
            <a:r>
              <a:rPr lang="en-GB" sz="1000" b="1" dirty="0"/>
              <a:t>Kuva 2 </a:t>
            </a:r>
            <a:r>
              <a:rPr lang="en-GB" sz="1000" dirty="0" err="1"/>
              <a:t>tarjoaa</a:t>
            </a:r>
            <a:r>
              <a:rPr lang="en-GB" sz="1000" dirty="0"/>
              <a:t> </a:t>
            </a:r>
            <a:r>
              <a:rPr lang="en-GB" sz="1000" dirty="0" err="1"/>
              <a:t>tarkistuslistoja</a:t>
            </a:r>
            <a:r>
              <a:rPr lang="en-GB" sz="1000" dirty="0"/>
              <a:t> </a:t>
            </a:r>
            <a:r>
              <a:rPr lang="en-GB" sz="1000" dirty="0" err="1"/>
              <a:t>kumppanuuden</a:t>
            </a:r>
            <a:r>
              <a:rPr lang="en-GB" sz="1000" dirty="0"/>
              <a:t> </a:t>
            </a:r>
            <a:r>
              <a:rPr lang="en-GB" sz="1000" dirty="0" err="1"/>
              <a:t>johtamisen</a:t>
            </a:r>
            <a:r>
              <a:rPr lang="en-GB" sz="1000" dirty="0"/>
              <a:t> </a:t>
            </a:r>
            <a:r>
              <a:rPr lang="en-GB" sz="1000" dirty="0" err="1"/>
              <a:t>eri</a:t>
            </a:r>
            <a:r>
              <a:rPr lang="en-GB" sz="1000" dirty="0"/>
              <a:t> </a:t>
            </a:r>
            <a:r>
              <a:rPr lang="en-GB" sz="1000" dirty="0" err="1"/>
              <a:t>vaiheisiin</a:t>
            </a:r>
            <a:r>
              <a:rPr lang="en-GB" sz="1000" dirty="0"/>
              <a:t>. </a:t>
            </a:r>
            <a:r>
              <a:rPr lang="en-GB" sz="1000" dirty="0" err="1"/>
              <a:t>Jokainen</a:t>
            </a:r>
            <a:r>
              <a:rPr lang="en-GB" sz="1000" dirty="0"/>
              <a:t> </a:t>
            </a:r>
            <a:r>
              <a:rPr lang="en-GB" sz="1000" dirty="0" err="1"/>
              <a:t>toimija</a:t>
            </a:r>
            <a:r>
              <a:rPr lang="en-GB" sz="1000" dirty="0"/>
              <a:t> </a:t>
            </a:r>
            <a:r>
              <a:rPr lang="en-GB" sz="1000" dirty="0" err="1"/>
              <a:t>kehittää</a:t>
            </a:r>
            <a:r>
              <a:rPr lang="en-GB" sz="1000" dirty="0"/>
              <a:t> </a:t>
            </a:r>
            <a:r>
              <a:rPr lang="en-GB" sz="1000" dirty="0" err="1"/>
              <a:t>itse</a:t>
            </a:r>
            <a:r>
              <a:rPr lang="en-GB" sz="1000" dirty="0"/>
              <a:t> </a:t>
            </a:r>
            <a:r>
              <a:rPr lang="en-GB" sz="1000" dirty="0" err="1"/>
              <a:t>lopullisen</a:t>
            </a:r>
            <a:r>
              <a:rPr lang="en-GB" sz="1000" dirty="0"/>
              <a:t> </a:t>
            </a:r>
            <a:r>
              <a:rPr lang="en-GB" sz="1000" dirty="0" err="1"/>
              <a:t>mallinsa</a:t>
            </a:r>
            <a:r>
              <a:rPr lang="en-GB" sz="1000" dirty="0"/>
              <a:t> </a:t>
            </a:r>
            <a:r>
              <a:rPr lang="en-GB" sz="1000" dirty="0" err="1"/>
              <a:t>kumppanuuksien</a:t>
            </a:r>
            <a:r>
              <a:rPr lang="en-GB" sz="1000" dirty="0"/>
              <a:t> </a:t>
            </a:r>
            <a:r>
              <a:rPr lang="en-GB" sz="1000" dirty="0" err="1"/>
              <a:t>hallintaan</a:t>
            </a:r>
            <a:r>
              <a:rPr lang="en-GB" sz="1000" dirty="0"/>
              <a:t>, </a:t>
            </a:r>
            <a:r>
              <a:rPr lang="en-GB" sz="1000" dirty="0" err="1"/>
              <a:t>ja</a:t>
            </a:r>
            <a:r>
              <a:rPr lang="en-GB" sz="1000" dirty="0"/>
              <a:t> </a:t>
            </a:r>
            <a:r>
              <a:rPr lang="en-GB" sz="1000" dirty="0" err="1"/>
              <a:t>molempien</a:t>
            </a:r>
            <a:r>
              <a:rPr lang="en-GB" sz="1000" dirty="0"/>
              <a:t> </a:t>
            </a:r>
            <a:r>
              <a:rPr lang="en-GB" sz="1000" dirty="0" err="1"/>
              <a:t>tässä</a:t>
            </a:r>
            <a:r>
              <a:rPr lang="en-GB" sz="1000" dirty="0"/>
              <a:t> </a:t>
            </a:r>
            <a:r>
              <a:rPr lang="en-GB" sz="1000" dirty="0" err="1"/>
              <a:t>esitettyjen</a:t>
            </a:r>
            <a:r>
              <a:rPr lang="en-GB" sz="1000" dirty="0"/>
              <a:t> </a:t>
            </a:r>
            <a:r>
              <a:rPr lang="en-GB" sz="1000" dirty="0" err="1"/>
              <a:t>työkalujen</a:t>
            </a:r>
            <a:r>
              <a:rPr lang="en-GB" sz="1000" dirty="0"/>
              <a:t> on </a:t>
            </a:r>
            <a:r>
              <a:rPr lang="en-GB" sz="1000" dirty="0" err="1"/>
              <a:t>tarkoitus</a:t>
            </a:r>
            <a:r>
              <a:rPr lang="en-GB" sz="1000" dirty="0"/>
              <a:t> </a:t>
            </a:r>
            <a:r>
              <a:rPr lang="en-GB" sz="1000" dirty="0" err="1"/>
              <a:t>helpottaa</a:t>
            </a:r>
            <a:r>
              <a:rPr lang="en-GB" sz="1000" dirty="0"/>
              <a:t> </a:t>
            </a:r>
            <a:r>
              <a:rPr lang="en-GB" sz="1000" dirty="0" err="1"/>
              <a:t>tätä</a:t>
            </a:r>
            <a:r>
              <a:rPr lang="en-GB" sz="1000" dirty="0"/>
              <a:t>.</a:t>
            </a:r>
          </a:p>
          <a:p>
            <a:pPr marL="228600" indent="-228600">
              <a:buFont typeface="+mj-lt"/>
              <a:buAutoNum type="arabicPeriod"/>
            </a:pPr>
            <a:endParaRPr lang="en-GB" sz="1000" dirty="0"/>
          </a:p>
        </p:txBody>
      </p:sp>
      <p:sp>
        <p:nvSpPr>
          <p:cNvPr id="7" name="TextBox 6">
            <a:extLst>
              <a:ext uri="{FF2B5EF4-FFF2-40B4-BE49-F238E27FC236}">
                <a16:creationId xmlns:a16="http://schemas.microsoft.com/office/drawing/2014/main" id="{196696A1-C5D7-CA4E-AFC0-748C36CDB168}"/>
              </a:ext>
            </a:extLst>
          </p:cNvPr>
          <p:cNvSpPr txBox="1"/>
          <p:nvPr/>
        </p:nvSpPr>
        <p:spPr>
          <a:xfrm>
            <a:off x="8725764" y="641564"/>
            <a:ext cx="3010608" cy="461665"/>
          </a:xfrm>
          <a:prstGeom prst="rect">
            <a:avLst/>
          </a:prstGeom>
          <a:noFill/>
        </p:spPr>
        <p:txBody>
          <a:bodyPr wrap="square" lIns="0" tIns="0" rIns="0" bIns="0" rtlCol="0">
            <a:spAutoFit/>
          </a:bodyPr>
          <a:lstStyle/>
          <a:p>
            <a:endParaRPr lang="en-GB" sz="1000" b="1" dirty="0"/>
          </a:p>
          <a:p>
            <a:endParaRPr lang="en-GB" sz="1000" dirty="0"/>
          </a:p>
          <a:p>
            <a:pPr algn="l"/>
            <a:endParaRPr lang="en-FI" sz="1000" dirty="0" err="1">
              <a:latin typeface="Roboto" panose="02000000000000000000" pitchFamily="2" charset="0"/>
              <a:ea typeface="Roboto" panose="02000000000000000000" pitchFamily="2" charset="0"/>
            </a:endParaRPr>
          </a:p>
        </p:txBody>
      </p:sp>
      <p:cxnSp>
        <p:nvCxnSpPr>
          <p:cNvPr id="8" name="Straight Connector 7">
            <a:extLst>
              <a:ext uri="{FF2B5EF4-FFF2-40B4-BE49-F238E27FC236}">
                <a16:creationId xmlns:a16="http://schemas.microsoft.com/office/drawing/2014/main" id="{66C01C76-F381-4F4B-A776-0B66567F7B0E}"/>
              </a:ext>
            </a:extLst>
          </p:cNvPr>
          <p:cNvCxnSpPr/>
          <p:nvPr/>
        </p:nvCxnSpPr>
        <p:spPr>
          <a:xfrm>
            <a:off x="8447320" y="0"/>
            <a:ext cx="0" cy="6856373"/>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3A47239-D292-7041-95AD-9858E627D179}"/>
              </a:ext>
            </a:extLst>
          </p:cNvPr>
          <p:cNvCxnSpPr/>
          <p:nvPr/>
        </p:nvCxnSpPr>
        <p:spPr>
          <a:xfrm>
            <a:off x="2802235" y="0"/>
            <a:ext cx="0" cy="6856373"/>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5487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8E814860-3A34-461E-8DC0-0E8A5C763A61}"/>
              </a:ext>
            </a:extLst>
          </p:cNvPr>
          <p:cNvSpPr>
            <a:spLocks noGrp="1"/>
          </p:cNvSpPr>
          <p:nvPr>
            <p:ph idx="1"/>
          </p:nvPr>
        </p:nvSpPr>
        <p:spPr>
          <a:xfrm>
            <a:off x="499643" y="533729"/>
            <a:ext cx="3406222" cy="5526193"/>
          </a:xfrm>
        </p:spPr>
        <p:txBody>
          <a:bodyPr vert="horz" lIns="0" tIns="0" rIns="0" bIns="0" rtlCol="0" anchor="t">
            <a:noAutofit/>
          </a:bodyPr>
          <a:lstStyle/>
          <a:p>
            <a:pPr marL="0" indent="0">
              <a:buNone/>
            </a:pPr>
            <a:r>
              <a:rPr lang="fi-FI" sz="1000" b="1" dirty="0">
                <a:cs typeface="Arial"/>
              </a:rPr>
              <a:t>Verkostoituminen ja verkostojen sekä kumppanuuksien johtaminen voidaan kuvata nelivaiheisena prosessina.</a:t>
            </a:r>
            <a:endParaRPr lang="fi-FI" dirty="0">
              <a:cs typeface="Arial"/>
            </a:endParaRPr>
          </a:p>
          <a:p>
            <a:pPr marL="0" indent="0">
              <a:buNone/>
            </a:pPr>
            <a:r>
              <a:rPr lang="fi-FI" sz="1000" b="1" dirty="0">
                <a:cs typeface="Arial"/>
              </a:rPr>
              <a:t>Nämä on mallinnettu kuvaan 1:</a:t>
            </a:r>
          </a:p>
          <a:p>
            <a:pPr marL="0" indent="0">
              <a:buNone/>
            </a:pPr>
            <a:r>
              <a:rPr lang="fi-FI" sz="1000" dirty="0">
                <a:cs typeface="Arial"/>
              </a:rPr>
              <a:t>A. Tunnusteluvaihe </a:t>
            </a:r>
            <a:endParaRPr lang="fi-FI" dirty="0">
              <a:cs typeface="Arial"/>
            </a:endParaRPr>
          </a:p>
          <a:p>
            <a:pPr marL="0" indent="0">
              <a:buNone/>
            </a:pPr>
            <a:r>
              <a:rPr lang="fi-FI" sz="1000" dirty="0">
                <a:cs typeface="Arial"/>
              </a:rPr>
              <a:t>B. Vakiinnuttamisen vaihe </a:t>
            </a:r>
            <a:endParaRPr lang="fi-FI" dirty="0">
              <a:cs typeface="Arial"/>
            </a:endParaRPr>
          </a:p>
          <a:p>
            <a:pPr marL="0" indent="0">
              <a:buNone/>
            </a:pPr>
            <a:r>
              <a:rPr lang="fi-FI" sz="1000" dirty="0">
                <a:cs typeface="Arial"/>
              </a:rPr>
              <a:t>C. Toiminta- ja toimeenpanovaihe </a:t>
            </a:r>
            <a:endParaRPr lang="fi-FI" dirty="0">
              <a:cs typeface="Arial"/>
            </a:endParaRPr>
          </a:p>
          <a:p>
            <a:pPr marL="0" indent="0">
              <a:buNone/>
            </a:pPr>
            <a:r>
              <a:rPr lang="fi-FI" sz="1000" dirty="0">
                <a:cs typeface="Arial"/>
              </a:rPr>
              <a:t>D. Päättämis- ja uusiutumisvaihe </a:t>
            </a:r>
            <a:endParaRPr lang="fi-FI" dirty="0">
              <a:cs typeface="Arial"/>
            </a:endParaRPr>
          </a:p>
          <a:p>
            <a:pPr marL="0" indent="0">
              <a:buNone/>
            </a:pPr>
            <a:r>
              <a:rPr lang="fi-FI" sz="1000" dirty="0">
                <a:cs typeface="Arial"/>
              </a:rPr>
              <a:t>Näitä neljää vaihetta ennen tulee tarve kumppanuudelle olla tunnistettu. Kumppanuuden tarpeita voidaan tunnistaa ilmiön ja verkoston analyysin avulla (työkalu: ilmiö- ja verkostokartta). Verkostoitumisen tarpeet voidaan siis tunnistaa ja kuvata osana vaikuttavuuden suunnittelua. Kuvaukset yhteiskunnallisesta tarpeesta, ilmiön analyysi, päämäärien tunnistaminen, tavoitteiden asettaminen, mittareiden valinta ja toiminnan suunnittelu ovat työvaiheita, joiden aikana käsitys verkostoitumistarpeista kirkastuu.</a:t>
            </a:r>
            <a:endParaRPr lang="fi-FI" dirty="0">
              <a:cs typeface="Arial"/>
            </a:endParaRPr>
          </a:p>
          <a:p>
            <a:pPr marL="0" indent="0">
              <a:buNone/>
            </a:pPr>
            <a:r>
              <a:rPr lang="fi-FI" sz="1000" b="1" dirty="0">
                <a:cs typeface="Arial"/>
              </a:rPr>
              <a:t>Verkostoitumisen viitekehys valtionavustustoiminnassa </a:t>
            </a:r>
            <a:endParaRPr lang="fi-FI" dirty="0">
              <a:cs typeface="Arial"/>
            </a:endParaRPr>
          </a:p>
          <a:p>
            <a:pPr marL="0" indent="0">
              <a:buNone/>
            </a:pPr>
            <a:r>
              <a:rPr lang="fi-FI" sz="1000" b="1" dirty="0">
                <a:cs typeface="Arial"/>
              </a:rPr>
              <a:t>Valtionavustustoiminnan uudessa toimintamallissa kumppanuuden tunnustelu (kuvassa 1 kohta A) </a:t>
            </a:r>
            <a:r>
              <a:rPr lang="fi-FI" sz="1000" dirty="0">
                <a:cs typeface="Arial"/>
              </a:rPr>
              <a:t>tapahtuu varsinkin avustustoiminnan suunnittelun yhteydessä, kun omat kumppanuuden tarpeet (kuvassa 1) on tunnistettu. Tällöin on mahdollista selvittää, keillä toimijoilla on yhteisiä tai toisiaan täydentäviä tavoitteita, kohderyhmiä, osaamista ja resursseja. Yhteistyömahdollisuuksia tunnustellaan mahdollisimman laajan toimijajoukon kanssa avustustoiminnan suunnitteluvaiheessa. Tavoitteena on tunnistaa molempia osapuolia hyödyntäviä yhteistyömahdollisuuksia ja luoda tiiviimpi yhteistyösuhde siihen osaan tunnustelluista toimijoista, joiden kanssa yhteensopivuus ja molempien saama hyöty on todennäköisintä. </a:t>
            </a:r>
            <a:endParaRPr lang="fi-FI" dirty="0">
              <a:cs typeface="Arial"/>
            </a:endParaRPr>
          </a:p>
        </p:txBody>
      </p:sp>
      <p:sp>
        <p:nvSpPr>
          <p:cNvPr id="9" name="Sisällön paikkamerkki 2">
            <a:extLst>
              <a:ext uri="{FF2B5EF4-FFF2-40B4-BE49-F238E27FC236}">
                <a16:creationId xmlns:a16="http://schemas.microsoft.com/office/drawing/2014/main" id="{800B3130-A593-4076-B73D-153F822E1D88}"/>
              </a:ext>
            </a:extLst>
          </p:cNvPr>
          <p:cNvSpPr txBox="1">
            <a:spLocks/>
          </p:cNvSpPr>
          <p:nvPr/>
        </p:nvSpPr>
        <p:spPr>
          <a:xfrm>
            <a:off x="4432545" y="533728"/>
            <a:ext cx="3406222" cy="5526193"/>
          </a:xfrm>
          <a:prstGeom prst="rect">
            <a:avLst/>
          </a:prstGeom>
        </p:spPr>
        <p:txBody>
          <a:bodyPr vert="horz" lIns="0" tIns="0" rIns="0" bIns="0" rtlCol="0" anchor="t">
            <a:noAutofit/>
          </a:bodyPr>
          <a:lstStyle>
            <a:lvl1pPr marL="360363" indent="-360363" algn="l" defTabSz="914400" rtl="0" eaLnBrk="1" latinLnBrk="0" hangingPunct="1">
              <a:lnSpc>
                <a:spcPct val="90000"/>
              </a:lnSpc>
              <a:spcBef>
                <a:spcPts val="1200"/>
              </a:spcBef>
              <a:buClr>
                <a:schemeClr val="tx2"/>
              </a:buClr>
              <a:buFont typeface="Arial" panose="020B0604020202020204" pitchFamily="34" charset="0"/>
              <a:buChar char="•"/>
              <a:defRPr sz="2600" kern="1200">
                <a:solidFill>
                  <a:schemeClr val="tx1"/>
                </a:solidFill>
                <a:latin typeface="+mn-lt"/>
                <a:ea typeface="+mn-ea"/>
                <a:cs typeface="+mn-cs"/>
              </a:defRPr>
            </a:lvl1pPr>
            <a:lvl2pPr marL="715963" indent="-355600" algn="l" defTabSz="914400" rtl="0" eaLnBrk="1" latinLnBrk="0" hangingPunct="1">
              <a:lnSpc>
                <a:spcPct val="90000"/>
              </a:lnSpc>
              <a:spcBef>
                <a:spcPts val="1200"/>
              </a:spcBef>
              <a:buClr>
                <a:schemeClr val="tx2"/>
              </a:buClr>
              <a:buFont typeface="Arial" panose="020B0604020202020204" pitchFamily="34" charset="0"/>
              <a:buChar char="•"/>
              <a:defRPr sz="2200" kern="1200">
                <a:solidFill>
                  <a:schemeClr val="tx1"/>
                </a:solidFill>
                <a:latin typeface="+mn-lt"/>
                <a:ea typeface="+mn-ea"/>
                <a:cs typeface="+mn-cs"/>
              </a:defRPr>
            </a:lvl2pPr>
            <a:lvl3pPr marL="1076325" indent="-360363" algn="l" defTabSz="914400" rtl="0" eaLnBrk="1" latinLnBrk="0" hangingPunct="1">
              <a:lnSpc>
                <a:spcPct val="90000"/>
              </a:lnSpc>
              <a:spcBef>
                <a:spcPts val="1200"/>
              </a:spcBef>
              <a:buClr>
                <a:schemeClr val="tx2"/>
              </a:buClr>
              <a:buFont typeface="Arial" panose="020B0604020202020204" pitchFamily="34" charset="0"/>
              <a:buChar char="‒"/>
              <a:defRPr sz="1900" kern="1200">
                <a:solidFill>
                  <a:schemeClr val="tx1"/>
                </a:solidFill>
                <a:latin typeface="+mn-lt"/>
                <a:ea typeface="+mn-ea"/>
                <a:cs typeface="+mn-cs"/>
              </a:defRPr>
            </a:lvl3pPr>
            <a:lvl4pPr marL="1438275" indent="-361950" algn="l" defTabSz="914400" rtl="0" eaLnBrk="1" latinLnBrk="0" hangingPunct="1">
              <a:lnSpc>
                <a:spcPct val="90000"/>
              </a:lnSpc>
              <a:spcBef>
                <a:spcPts val="500"/>
              </a:spcBef>
              <a:buClr>
                <a:schemeClr val="tx2"/>
              </a:buClr>
              <a:buFont typeface="Arial" panose="020B0604020202020204" pitchFamily="34" charset="0"/>
              <a:buChar char="‒"/>
              <a:defRPr sz="1900" kern="1200">
                <a:solidFill>
                  <a:schemeClr val="tx1"/>
                </a:solidFill>
                <a:latin typeface="+mn-lt"/>
                <a:ea typeface="+mn-ea"/>
                <a:cs typeface="+mn-cs"/>
              </a:defRPr>
            </a:lvl4pPr>
            <a:lvl5pPr marL="1793875" indent="-355600" algn="l" defTabSz="914400" rtl="0" eaLnBrk="1" latinLnBrk="0" hangingPunct="1">
              <a:lnSpc>
                <a:spcPct val="90000"/>
              </a:lnSpc>
              <a:spcBef>
                <a:spcPts val="500"/>
              </a:spcBef>
              <a:buClr>
                <a:schemeClr val="tx2"/>
              </a:buClr>
              <a:buFont typeface="Arial" panose="020B0604020202020204" pitchFamily="34" charset="0"/>
              <a:buChar char="‒"/>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i-FI" sz="1000" dirty="0">
                <a:cs typeface="Arial"/>
              </a:rPr>
              <a:t>Kumppanuuden tunnustelun vaihe on tärkeä ja siihen kannattaa panostaa. Tässä vaiheessa etsitään toimijoiden yhteistä etua. Tunnusteluvaihe on vielä pitkälti keskusteluyhteyden luomista ja näkemysten vaihtoa ilman pitkälle meneviä odotuksia. Erilaisista toimintakulttuureista tulevat toimijat tarvitsevat aikaa tutustumiseen, luottamuksen herättämiseen, yhteisten tavoitteiden löytämiseen sekä sitoutumiseen. Koska yhteistyöhön uuden toimijan kanssa on tarpeen panostaa huolellisesti, on omaa kumppaniverkostoa hyvä kehittää rauhallisen suunnitelmallisesti ja yhteistyön hyötyjä arvioiden. On tärkeää tunnistaa, että yhteistyötä ja yhdessä tekemistä voi hyvin tapahtua jo tunnustelun ohella eikä sen aina ole välttämätöntä johtaa vakiintuneeseen kumppanuuteen. Yhteistyö voi olla tietystä tarpeesta nousevaa ja kertaluontoista. </a:t>
            </a:r>
            <a:endParaRPr lang="fi-FI" dirty="0">
              <a:cs typeface="Arial"/>
            </a:endParaRPr>
          </a:p>
          <a:p>
            <a:pPr marL="0" indent="0">
              <a:buFont typeface="Arial" panose="020B0604020202020204" pitchFamily="34" charset="0"/>
              <a:buNone/>
            </a:pPr>
            <a:r>
              <a:rPr lang="fi-FI" sz="1000" b="1" dirty="0">
                <a:cs typeface="Arial"/>
              </a:rPr>
              <a:t>Kumppanuuden tunnusteluvaiheessa </a:t>
            </a:r>
            <a:endParaRPr lang="fi-FI" dirty="0">
              <a:cs typeface="Arial"/>
            </a:endParaRPr>
          </a:p>
          <a:p>
            <a:pPr marL="0" indent="0">
              <a:buFont typeface="Arial" panose="020B0604020202020204" pitchFamily="34" charset="0"/>
              <a:buNone/>
            </a:pPr>
            <a:r>
              <a:rPr lang="fi-FI" sz="1000" dirty="0">
                <a:cs typeface="Arial"/>
              </a:rPr>
              <a:t>Kumppanuuden tunnusteluvaiheen aikana tulee saada selville seikat: </a:t>
            </a:r>
            <a:endParaRPr lang="fi-FI" dirty="0">
              <a:cs typeface="Arial"/>
            </a:endParaRPr>
          </a:p>
          <a:p>
            <a:pPr marL="0" indent="0">
              <a:buFont typeface="Arial" panose="020B0604020202020204" pitchFamily="34" charset="0"/>
              <a:buNone/>
            </a:pPr>
            <a:r>
              <a:rPr lang="fi-FI" sz="1000" dirty="0">
                <a:cs typeface="Arial"/>
              </a:rPr>
              <a:t>* Tunnistetaan yhteisen kehittämisen tarpeet ja yhteinen näkemys päämäärästä (yhteinen tavoite) </a:t>
            </a:r>
            <a:endParaRPr lang="fi-FI" dirty="0">
              <a:cs typeface="Arial"/>
            </a:endParaRPr>
          </a:p>
          <a:p>
            <a:pPr marL="0" indent="0">
              <a:buFont typeface="Arial" panose="020B0604020202020204" pitchFamily="34" charset="0"/>
              <a:buNone/>
            </a:pPr>
            <a:r>
              <a:rPr lang="fi-FI" sz="1000" dirty="0">
                <a:cs typeface="Arial"/>
              </a:rPr>
              <a:t>* Tunnistetaan toimijoiden intressien yhtymäkohdat </a:t>
            </a:r>
            <a:endParaRPr lang="fi-FI" dirty="0">
              <a:cs typeface="Arial"/>
            </a:endParaRPr>
          </a:p>
          <a:p>
            <a:pPr marL="0" indent="0">
              <a:buFont typeface="Arial" panose="020B0604020202020204" pitchFamily="34" charset="0"/>
              <a:buNone/>
            </a:pPr>
            <a:r>
              <a:rPr lang="fi-FI" sz="1000" dirty="0">
                <a:cs typeface="Arial"/>
              </a:rPr>
              <a:t>* Tunnistetaan toimijat, jotka ovat jatkossakin mukana kehkeytyvän tavoitteen edistämisessä </a:t>
            </a:r>
            <a:endParaRPr lang="fi-FI" dirty="0">
              <a:cs typeface="Arial"/>
            </a:endParaRPr>
          </a:p>
          <a:p>
            <a:pPr marL="0" indent="0">
              <a:buFont typeface="Arial" panose="020B0604020202020204" pitchFamily="34" charset="0"/>
              <a:buNone/>
            </a:pPr>
            <a:r>
              <a:rPr lang="fi-FI" sz="1000" dirty="0">
                <a:cs typeface="Arial"/>
              </a:rPr>
              <a:t>* Tunnistetaan ydinjoukko ja vetovastuu </a:t>
            </a:r>
            <a:endParaRPr lang="fi-FI" dirty="0">
              <a:cs typeface="Arial"/>
            </a:endParaRPr>
          </a:p>
          <a:p>
            <a:pPr marL="0" indent="0">
              <a:buNone/>
            </a:pPr>
            <a:r>
              <a:rPr lang="fi-FI" sz="1000" b="1" dirty="0">
                <a:cs typeface="Arial"/>
              </a:rPr>
              <a:t>Kumppanuuden vakiinnuttamisen vaiheessa (kuvassa 1 kohta B) </a:t>
            </a:r>
            <a:r>
              <a:rPr lang="fi-FI" sz="1000" dirty="0">
                <a:cs typeface="Arial"/>
              </a:rPr>
              <a:t>pyritään kohti pidempikestoista yhteistyötä tiettyjen, molemminpuolisesti hyödyllisiksi tunnistettujen tarpeiden pohjalta. Tällöin ratkaistaan, miten kumppanuutta johdetaan, miten roolit ymmärretään ja miten tietoa vaihdetaan. Selkeät johtamiskäytännöt helpottavat yhteisten suuntaviivojen hahmottamista, resurssien tehokasta käyttöä, roolien ymmärtämistä ja tiedon jakamista. </a:t>
            </a:r>
            <a:endParaRPr lang="fi-FI" dirty="0">
              <a:cs typeface="Arial"/>
            </a:endParaRPr>
          </a:p>
        </p:txBody>
      </p:sp>
      <p:sp>
        <p:nvSpPr>
          <p:cNvPr id="10" name="Sisällön paikkamerkki 2">
            <a:extLst>
              <a:ext uri="{FF2B5EF4-FFF2-40B4-BE49-F238E27FC236}">
                <a16:creationId xmlns:a16="http://schemas.microsoft.com/office/drawing/2014/main" id="{44DB2FA7-D6B5-443C-8964-14BBFD1583F2}"/>
              </a:ext>
            </a:extLst>
          </p:cNvPr>
          <p:cNvSpPr txBox="1">
            <a:spLocks/>
          </p:cNvSpPr>
          <p:nvPr/>
        </p:nvSpPr>
        <p:spPr>
          <a:xfrm>
            <a:off x="8328577" y="533727"/>
            <a:ext cx="3406222" cy="5526193"/>
          </a:xfrm>
          <a:prstGeom prst="rect">
            <a:avLst/>
          </a:prstGeom>
        </p:spPr>
        <p:txBody>
          <a:bodyPr vert="horz" lIns="0" tIns="0" rIns="0" bIns="0" rtlCol="0" anchor="t">
            <a:noAutofit/>
          </a:bodyPr>
          <a:lstStyle>
            <a:lvl1pPr marL="360363" indent="-360363" algn="l" defTabSz="914400" rtl="0" eaLnBrk="1" latinLnBrk="0" hangingPunct="1">
              <a:lnSpc>
                <a:spcPct val="90000"/>
              </a:lnSpc>
              <a:spcBef>
                <a:spcPts val="1200"/>
              </a:spcBef>
              <a:buClr>
                <a:schemeClr val="tx2"/>
              </a:buClr>
              <a:buFont typeface="Arial" panose="020B0604020202020204" pitchFamily="34" charset="0"/>
              <a:buChar char="•"/>
              <a:defRPr sz="2600" kern="1200">
                <a:solidFill>
                  <a:schemeClr val="tx1"/>
                </a:solidFill>
                <a:latin typeface="+mn-lt"/>
                <a:ea typeface="+mn-ea"/>
                <a:cs typeface="+mn-cs"/>
              </a:defRPr>
            </a:lvl1pPr>
            <a:lvl2pPr marL="715963" indent="-355600" algn="l" defTabSz="914400" rtl="0" eaLnBrk="1" latinLnBrk="0" hangingPunct="1">
              <a:lnSpc>
                <a:spcPct val="90000"/>
              </a:lnSpc>
              <a:spcBef>
                <a:spcPts val="1200"/>
              </a:spcBef>
              <a:buClr>
                <a:schemeClr val="tx2"/>
              </a:buClr>
              <a:buFont typeface="Arial" panose="020B0604020202020204" pitchFamily="34" charset="0"/>
              <a:buChar char="•"/>
              <a:defRPr sz="2200" kern="1200">
                <a:solidFill>
                  <a:schemeClr val="tx1"/>
                </a:solidFill>
                <a:latin typeface="+mn-lt"/>
                <a:ea typeface="+mn-ea"/>
                <a:cs typeface="+mn-cs"/>
              </a:defRPr>
            </a:lvl2pPr>
            <a:lvl3pPr marL="1076325" indent="-360363" algn="l" defTabSz="914400" rtl="0" eaLnBrk="1" latinLnBrk="0" hangingPunct="1">
              <a:lnSpc>
                <a:spcPct val="90000"/>
              </a:lnSpc>
              <a:spcBef>
                <a:spcPts val="1200"/>
              </a:spcBef>
              <a:buClr>
                <a:schemeClr val="tx2"/>
              </a:buClr>
              <a:buFont typeface="Arial" panose="020B0604020202020204" pitchFamily="34" charset="0"/>
              <a:buChar char="‒"/>
              <a:defRPr sz="1900" kern="1200">
                <a:solidFill>
                  <a:schemeClr val="tx1"/>
                </a:solidFill>
                <a:latin typeface="+mn-lt"/>
                <a:ea typeface="+mn-ea"/>
                <a:cs typeface="+mn-cs"/>
              </a:defRPr>
            </a:lvl3pPr>
            <a:lvl4pPr marL="1438275" indent="-361950" algn="l" defTabSz="914400" rtl="0" eaLnBrk="1" latinLnBrk="0" hangingPunct="1">
              <a:lnSpc>
                <a:spcPct val="90000"/>
              </a:lnSpc>
              <a:spcBef>
                <a:spcPts val="500"/>
              </a:spcBef>
              <a:buClr>
                <a:schemeClr val="tx2"/>
              </a:buClr>
              <a:buFont typeface="Arial" panose="020B0604020202020204" pitchFamily="34" charset="0"/>
              <a:buChar char="‒"/>
              <a:defRPr sz="1900" kern="1200">
                <a:solidFill>
                  <a:schemeClr val="tx1"/>
                </a:solidFill>
                <a:latin typeface="+mn-lt"/>
                <a:ea typeface="+mn-ea"/>
                <a:cs typeface="+mn-cs"/>
              </a:defRPr>
            </a:lvl4pPr>
            <a:lvl5pPr marL="1793875" indent="-355600" algn="l" defTabSz="914400" rtl="0" eaLnBrk="1" latinLnBrk="0" hangingPunct="1">
              <a:lnSpc>
                <a:spcPct val="90000"/>
              </a:lnSpc>
              <a:spcBef>
                <a:spcPts val="500"/>
              </a:spcBef>
              <a:buClr>
                <a:schemeClr val="tx2"/>
              </a:buClr>
              <a:buFont typeface="Arial" panose="020B0604020202020204" pitchFamily="34" charset="0"/>
              <a:buChar char="‒"/>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i-FI" sz="1000" dirty="0">
                <a:cs typeface="Arial"/>
              </a:rPr>
              <a:t>Vaikka käytäntöjen selkiyttäminen on tarpeen, kumppanuus on kuitenkin luonteeltaan orgaanista, sisäisesti kasvavaa ja jäsentyvää, ei mekaanista, ulkoa ohjattua toimeenpanoa tai rutiinia.</a:t>
            </a:r>
          </a:p>
          <a:p>
            <a:pPr marL="0" indent="0">
              <a:buNone/>
            </a:pPr>
            <a:r>
              <a:rPr lang="fi-FI" sz="1000" b="1" dirty="0">
                <a:cs typeface="Arial"/>
              </a:rPr>
              <a:t>Kumppanuuden vakiinnuttamisvaiheessa </a:t>
            </a:r>
            <a:endParaRPr lang="fi-FI" sz="1000" dirty="0">
              <a:cs typeface="Arial"/>
            </a:endParaRPr>
          </a:p>
          <a:p>
            <a:pPr marL="0" indent="0">
              <a:buNone/>
            </a:pPr>
            <a:r>
              <a:rPr lang="fi-FI" sz="1000" dirty="0">
                <a:cs typeface="Arial"/>
              </a:rPr>
              <a:t>* Tehdään päätöksiä organisoitumisesta ja toimintalinjoista: miten koordinoidaan </a:t>
            </a:r>
          </a:p>
          <a:p>
            <a:pPr marL="0" indent="0">
              <a:buNone/>
            </a:pPr>
            <a:r>
              <a:rPr lang="fi-FI" sz="1000" dirty="0">
                <a:cs typeface="Arial"/>
              </a:rPr>
              <a:t>* Tehdään henkilövalinnat ja sovitaan työnjaosta: ketkä ovat toimijat, mitkä ovat heidän roolinsa ja yhteytensä </a:t>
            </a:r>
          </a:p>
          <a:p>
            <a:pPr marL="0" indent="0">
              <a:buNone/>
            </a:pPr>
            <a:r>
              <a:rPr lang="fi-FI" sz="1000" dirty="0">
                <a:cs typeface="Arial"/>
              </a:rPr>
              <a:t>* Sovitaan tulevaisuuden tavoitteista, toiminnan periaatteista ja käytännöistä: mitä tavoitellaan, mihin sitoudutaan, miten tieto liikkuu </a:t>
            </a:r>
          </a:p>
          <a:p>
            <a:pPr marL="0" indent="0">
              <a:buNone/>
            </a:pPr>
            <a:r>
              <a:rPr lang="fi-FI" sz="1000" dirty="0">
                <a:cs typeface="Arial"/>
              </a:rPr>
              <a:t>* Laaditaan tarvittaessa kirjalliset tai suulliset sopimukset </a:t>
            </a:r>
          </a:p>
          <a:p>
            <a:pPr marL="0" indent="0">
              <a:buNone/>
            </a:pPr>
            <a:r>
              <a:rPr lang="fi-FI" sz="1000" b="1" dirty="0">
                <a:cs typeface="Arial"/>
              </a:rPr>
              <a:t>Toiminta- ja </a:t>
            </a:r>
            <a:r>
              <a:rPr lang="fi-FI" sz="1000" b="1" dirty="0" err="1">
                <a:cs typeface="Arial"/>
              </a:rPr>
              <a:t>toimeenpanovaiheessa</a:t>
            </a:r>
            <a:r>
              <a:rPr lang="fi-FI" sz="1000" b="1" dirty="0">
                <a:cs typeface="Arial"/>
              </a:rPr>
              <a:t> (kuvassa 1 kohta C)</a:t>
            </a:r>
            <a:r>
              <a:rPr lang="fi-FI" sz="1000" dirty="0">
                <a:cs typeface="Arial"/>
              </a:rPr>
              <a:t> siirrytään suunnitelmista käytännön tekemiseen. Kumppanuus muuttuu hankkeiksi ja tekemiseksi. Tekemisen vaiheessa saattaa esiintyä osapuolten välistä kilpailua esimerkiksi resursseista. Tässä vaiheessa myös kysymykset toiminnan tarkoituksesta, tavoitteista ja suunnasta nousevat usein uudestaan esiin, ja tällöin kumppanuutta arvioidaan. Kumppanuuden arviointi on tarpeellista: onko yhteistyöstä hyötyä, onko sen tarkoituksenmukaista, palveleeko se tavoitteita, mitä hyötyä itse pystyy tarjoamaan muille ja miten opittua saadaan sovellettua laajemmin.</a:t>
            </a:r>
          </a:p>
          <a:p>
            <a:pPr marL="0" indent="0">
              <a:buNone/>
            </a:pPr>
            <a:r>
              <a:rPr lang="fi-FI" sz="1000" dirty="0">
                <a:cs typeface="Arial"/>
              </a:rPr>
              <a:t>Valtionavustustoiminnan uudessa toimintamallissa oleellista on myös pysyä ajan tasalla yhteiskunnallisen tarpeen muutoksesta. Verkosto ja kumppanuudet syntyvät tiettyyn tarpeeseen ja niitä kehitetään sen muuttuessa: on hyväksyttävää, että tarpeen muuttuessa on tarve luoda uusia kumppanuuksia, lopettaa vanhoja ja jatkuvasti kehittää nykyisiä. </a:t>
            </a:r>
          </a:p>
          <a:p>
            <a:pPr marL="0" indent="0">
              <a:buNone/>
            </a:pPr>
            <a:endParaRPr lang="fi-FI" sz="1000" dirty="0">
              <a:cs typeface="Arial"/>
            </a:endParaRPr>
          </a:p>
          <a:p>
            <a:pPr marL="0" indent="0">
              <a:buNone/>
            </a:pPr>
            <a:endParaRPr lang="fi-FI" sz="1000" dirty="0">
              <a:cs typeface="Arial"/>
            </a:endParaRPr>
          </a:p>
          <a:p>
            <a:pPr marL="0" indent="0">
              <a:buFont typeface="Arial" panose="020B0604020202020204" pitchFamily="34" charset="0"/>
              <a:buNone/>
            </a:pPr>
            <a:endParaRPr lang="fi-FI" sz="1000" b="1" dirty="0">
              <a:cs typeface="Arial"/>
            </a:endParaRPr>
          </a:p>
        </p:txBody>
      </p:sp>
    </p:spTree>
    <p:extLst>
      <p:ext uri="{BB962C8B-B14F-4D97-AF65-F5344CB8AC3E}">
        <p14:creationId xmlns:p14="http://schemas.microsoft.com/office/powerpoint/2010/main" val="31233652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8E814860-3A34-461E-8DC0-0E8A5C763A61}"/>
              </a:ext>
            </a:extLst>
          </p:cNvPr>
          <p:cNvSpPr>
            <a:spLocks noGrp="1"/>
          </p:cNvSpPr>
          <p:nvPr>
            <p:ph idx="1"/>
          </p:nvPr>
        </p:nvSpPr>
        <p:spPr>
          <a:xfrm>
            <a:off x="499643" y="533729"/>
            <a:ext cx="3406222" cy="5526193"/>
          </a:xfrm>
        </p:spPr>
        <p:txBody>
          <a:bodyPr vert="horz" lIns="0" tIns="0" rIns="0" bIns="0" rtlCol="0" anchor="t">
            <a:noAutofit/>
          </a:bodyPr>
          <a:lstStyle/>
          <a:p>
            <a:pPr marL="0" indent="0">
              <a:buNone/>
            </a:pPr>
            <a:r>
              <a:rPr lang="fi-FI" sz="1000" b="1" dirty="0">
                <a:cs typeface="Arial"/>
              </a:rPr>
              <a:t>Toiminta- ja </a:t>
            </a:r>
            <a:r>
              <a:rPr lang="fi-FI" sz="1000" b="1" dirty="0" err="1">
                <a:cs typeface="Arial"/>
              </a:rPr>
              <a:t>toimeenpanovaiheessa</a:t>
            </a:r>
            <a:r>
              <a:rPr lang="fi-FI" sz="1000" b="1" dirty="0">
                <a:cs typeface="Arial"/>
              </a:rPr>
              <a:t> </a:t>
            </a:r>
            <a:endParaRPr lang="fi-FI" sz="1000" dirty="0">
              <a:cs typeface="Arial"/>
            </a:endParaRPr>
          </a:p>
          <a:p>
            <a:pPr marL="0" indent="0">
              <a:buNone/>
            </a:pPr>
            <a:r>
              <a:rPr lang="fi-FI" sz="1000" dirty="0">
                <a:cs typeface="Arial"/>
              </a:rPr>
              <a:t>* Kumppanuuden syventäminen ja mahdollisten yhteistyön haasteiden ratkominen </a:t>
            </a:r>
            <a:endParaRPr lang="en-US" sz="1000" dirty="0">
              <a:cs typeface="Arial"/>
            </a:endParaRPr>
          </a:p>
          <a:p>
            <a:pPr marL="0" indent="0">
              <a:buNone/>
            </a:pPr>
            <a:r>
              <a:rPr lang="fi-FI" sz="1000" dirty="0">
                <a:cs typeface="Arial"/>
              </a:rPr>
              <a:t>* Tavoitteiden seuranta </a:t>
            </a:r>
            <a:endParaRPr lang="en-US" sz="1000" dirty="0">
              <a:cs typeface="Arial"/>
            </a:endParaRPr>
          </a:p>
          <a:p>
            <a:pPr marL="0" indent="0">
              <a:buNone/>
            </a:pPr>
            <a:r>
              <a:rPr lang="fi-FI" sz="1000" dirty="0">
                <a:cs typeface="Arial"/>
              </a:rPr>
              <a:t>* Toiminnan tarpeen ja päämäärän uudelleenarviointi </a:t>
            </a:r>
            <a:endParaRPr lang="en-US" sz="1000" dirty="0">
              <a:cs typeface="Arial"/>
            </a:endParaRPr>
          </a:p>
          <a:p>
            <a:pPr marL="0" indent="0">
              <a:buNone/>
            </a:pPr>
            <a:r>
              <a:rPr lang="fi-FI" sz="1000" dirty="0">
                <a:cs typeface="Arial"/>
              </a:rPr>
              <a:t>* Yhteistyön mielekkyyden ja riittävyyden arviointi ja tarvittavat muutokset </a:t>
            </a:r>
            <a:endParaRPr lang="en-US" sz="1000" dirty="0">
              <a:cs typeface="Arial"/>
            </a:endParaRPr>
          </a:p>
          <a:p>
            <a:pPr marL="0" indent="0">
              <a:buNone/>
            </a:pPr>
            <a:r>
              <a:rPr lang="fi-FI" sz="1000" dirty="0">
                <a:cs typeface="Arial"/>
              </a:rPr>
              <a:t>* Tiedonvaihto, kokemusten jakaminen </a:t>
            </a:r>
            <a:endParaRPr lang="en-US" sz="1000" dirty="0">
              <a:cs typeface="Arial"/>
            </a:endParaRPr>
          </a:p>
          <a:p>
            <a:pPr marL="0" indent="0">
              <a:buNone/>
            </a:pPr>
            <a:r>
              <a:rPr lang="fi-FI" sz="1000" dirty="0">
                <a:cs typeface="Arial"/>
              </a:rPr>
              <a:t>* Toiminnan ja yhteistyön dokumentointi ja </a:t>
            </a:r>
            <a:r>
              <a:rPr lang="fi-FI" sz="1000" dirty="0" err="1">
                <a:cs typeface="Arial"/>
              </a:rPr>
              <a:t>jatkosuunnittelu</a:t>
            </a:r>
            <a:r>
              <a:rPr lang="fi-FI" sz="1000" dirty="0">
                <a:cs typeface="Arial"/>
              </a:rPr>
              <a:t> </a:t>
            </a:r>
            <a:r>
              <a:rPr lang="fi-FI" sz="1000" dirty="0" err="1">
                <a:cs typeface="Arial"/>
              </a:rPr>
              <a:t>mpien</a:t>
            </a:r>
            <a:r>
              <a:rPr lang="fi-FI" sz="1000" dirty="0">
                <a:cs typeface="Arial"/>
              </a:rPr>
              <a:t> saama hyöty on todennäköisintä. </a:t>
            </a:r>
          </a:p>
          <a:p>
            <a:pPr marL="0" indent="0">
              <a:buNone/>
            </a:pPr>
            <a:r>
              <a:rPr lang="fi-FI" sz="1000" b="1" dirty="0">
                <a:cs typeface="Arial"/>
              </a:rPr>
              <a:t>Kumppanuuden päättämis- ja uusiutumisvaiheessa (kuvassa 1 kohta D)</a:t>
            </a:r>
            <a:r>
              <a:rPr lang="fi-FI" sz="1000" dirty="0">
                <a:cs typeface="Arial"/>
              </a:rPr>
              <a:t> yhteistyöstä on kertynyt myönteisiä ja kielteisiä kokemuksia. Tässä vaiheessa arvioidaan kokemuksia ja käydään niiden pohjalta avointa keskustelua. Keskustelun ja arvioinnin pohjalta päätetään, jatketaanko kumppanuutta, muutetaanko sitä vai päätetäänkö se. On myös mahdollista tunnustella samalla verkostoa muuttuneita tarpeita vasten. Valtionavustustoiminnassa tämä tarkoittaa vaikuttavuuden verkoston uudelleenarviointia: tarpeet muuttuvat, uusia ilmiöitä nousee jatkuvasti ja toimijoiden on tarpeellista pohtia vaikuttavuustavoitteitaan uudesta näkökulmasta, mikä voi johtaa vanhojen kumppanuuksien päättymiseen ja uusien alkamiseen.</a:t>
            </a:r>
            <a:endParaRPr lang="fi-FI" dirty="0">
              <a:cs typeface="Arial"/>
            </a:endParaRPr>
          </a:p>
        </p:txBody>
      </p:sp>
      <p:sp>
        <p:nvSpPr>
          <p:cNvPr id="9" name="Sisällön paikkamerkki 2">
            <a:extLst>
              <a:ext uri="{FF2B5EF4-FFF2-40B4-BE49-F238E27FC236}">
                <a16:creationId xmlns:a16="http://schemas.microsoft.com/office/drawing/2014/main" id="{800B3130-A593-4076-B73D-153F822E1D88}"/>
              </a:ext>
            </a:extLst>
          </p:cNvPr>
          <p:cNvSpPr txBox="1">
            <a:spLocks/>
          </p:cNvSpPr>
          <p:nvPr/>
        </p:nvSpPr>
        <p:spPr>
          <a:xfrm>
            <a:off x="4420255" y="533728"/>
            <a:ext cx="3406222" cy="5526193"/>
          </a:xfrm>
          <a:prstGeom prst="rect">
            <a:avLst/>
          </a:prstGeom>
        </p:spPr>
        <p:txBody>
          <a:bodyPr vert="horz" lIns="0" tIns="0" rIns="0" bIns="0" rtlCol="0" anchor="t">
            <a:noAutofit/>
          </a:bodyPr>
          <a:lstStyle>
            <a:lvl1pPr marL="360363" indent="-360363" algn="l" defTabSz="914400" rtl="0" eaLnBrk="1" latinLnBrk="0" hangingPunct="1">
              <a:lnSpc>
                <a:spcPct val="90000"/>
              </a:lnSpc>
              <a:spcBef>
                <a:spcPts val="1200"/>
              </a:spcBef>
              <a:buClr>
                <a:schemeClr val="tx2"/>
              </a:buClr>
              <a:buFont typeface="Arial" panose="020B0604020202020204" pitchFamily="34" charset="0"/>
              <a:buChar char="•"/>
              <a:defRPr sz="2600" kern="1200">
                <a:solidFill>
                  <a:schemeClr val="tx1"/>
                </a:solidFill>
                <a:latin typeface="+mn-lt"/>
                <a:ea typeface="+mn-ea"/>
                <a:cs typeface="+mn-cs"/>
              </a:defRPr>
            </a:lvl1pPr>
            <a:lvl2pPr marL="715963" indent="-355600" algn="l" defTabSz="914400" rtl="0" eaLnBrk="1" latinLnBrk="0" hangingPunct="1">
              <a:lnSpc>
                <a:spcPct val="90000"/>
              </a:lnSpc>
              <a:spcBef>
                <a:spcPts val="1200"/>
              </a:spcBef>
              <a:buClr>
                <a:schemeClr val="tx2"/>
              </a:buClr>
              <a:buFont typeface="Arial" panose="020B0604020202020204" pitchFamily="34" charset="0"/>
              <a:buChar char="•"/>
              <a:defRPr sz="2200" kern="1200">
                <a:solidFill>
                  <a:schemeClr val="tx1"/>
                </a:solidFill>
                <a:latin typeface="+mn-lt"/>
                <a:ea typeface="+mn-ea"/>
                <a:cs typeface="+mn-cs"/>
              </a:defRPr>
            </a:lvl2pPr>
            <a:lvl3pPr marL="1076325" indent="-360363" algn="l" defTabSz="914400" rtl="0" eaLnBrk="1" latinLnBrk="0" hangingPunct="1">
              <a:lnSpc>
                <a:spcPct val="90000"/>
              </a:lnSpc>
              <a:spcBef>
                <a:spcPts val="1200"/>
              </a:spcBef>
              <a:buClr>
                <a:schemeClr val="tx2"/>
              </a:buClr>
              <a:buFont typeface="Arial" panose="020B0604020202020204" pitchFamily="34" charset="0"/>
              <a:buChar char="‒"/>
              <a:defRPr sz="1900" kern="1200">
                <a:solidFill>
                  <a:schemeClr val="tx1"/>
                </a:solidFill>
                <a:latin typeface="+mn-lt"/>
                <a:ea typeface="+mn-ea"/>
                <a:cs typeface="+mn-cs"/>
              </a:defRPr>
            </a:lvl3pPr>
            <a:lvl4pPr marL="1438275" indent="-361950" algn="l" defTabSz="914400" rtl="0" eaLnBrk="1" latinLnBrk="0" hangingPunct="1">
              <a:lnSpc>
                <a:spcPct val="90000"/>
              </a:lnSpc>
              <a:spcBef>
                <a:spcPts val="500"/>
              </a:spcBef>
              <a:buClr>
                <a:schemeClr val="tx2"/>
              </a:buClr>
              <a:buFont typeface="Arial" panose="020B0604020202020204" pitchFamily="34" charset="0"/>
              <a:buChar char="‒"/>
              <a:defRPr sz="1900" kern="1200">
                <a:solidFill>
                  <a:schemeClr val="tx1"/>
                </a:solidFill>
                <a:latin typeface="+mn-lt"/>
                <a:ea typeface="+mn-ea"/>
                <a:cs typeface="+mn-cs"/>
              </a:defRPr>
            </a:lvl4pPr>
            <a:lvl5pPr marL="1793875" indent="-355600" algn="l" defTabSz="914400" rtl="0" eaLnBrk="1" latinLnBrk="0" hangingPunct="1">
              <a:lnSpc>
                <a:spcPct val="90000"/>
              </a:lnSpc>
              <a:spcBef>
                <a:spcPts val="500"/>
              </a:spcBef>
              <a:buClr>
                <a:schemeClr val="tx2"/>
              </a:buClr>
              <a:buFont typeface="Arial" panose="020B0604020202020204" pitchFamily="34" charset="0"/>
              <a:buChar char="‒"/>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i-FI" sz="1000" dirty="0">
                <a:cs typeface="Arial"/>
              </a:rPr>
              <a:t>Toiminnan tuotosten ja hyötyjen siirtäminen jatkajille on tärkeä tavoite valtionavustustoiminnan uudessa toimintamallissa. Kun tietyn toimijan tekeminen yhteiskunnallisen tarpeen parissa päättyy, on tärkeää, että hyöty tehdyistä panostuksista on muiden käytettävissä. Samoin on tärkeää, että hyviä käytäntöjä, ideoita ja tuotoksia jaetaan verkostossa avoimesti. Valtionavustustoiminnassa tämä tarkoittaa ideoiden, innovaatioiden ja tuotosten dokumentointia, ja sekä näiden aktiivista jakamista muille että muiden jakamien tuotosten hyödyntämistä omaan tarpeeseen. </a:t>
            </a:r>
            <a:endParaRPr lang="fi-FI" sz="1000" dirty="0" smtClean="0">
              <a:cs typeface="Arial"/>
            </a:endParaRPr>
          </a:p>
          <a:p>
            <a:pPr marL="0" indent="0">
              <a:buNone/>
            </a:pPr>
            <a:r>
              <a:rPr lang="fi-FI" sz="1000" dirty="0" smtClean="0">
                <a:cs typeface="Arial"/>
              </a:rPr>
              <a:t>Kehitettävä </a:t>
            </a:r>
            <a:r>
              <a:rPr lang="fi-FI" sz="1000" dirty="0" smtClean="0">
                <a:cs typeface="Arial"/>
              </a:rPr>
              <a:t>T</a:t>
            </a:r>
            <a:r>
              <a:rPr lang="fi-FI" sz="1000" dirty="0" smtClean="0">
                <a:cs typeface="Arial"/>
              </a:rPr>
              <a:t>utkiavustuksia.fi-palvelu vastaa osaltaan tähän </a:t>
            </a:r>
            <a:r>
              <a:rPr lang="fi-FI" sz="1000" dirty="0">
                <a:cs typeface="Arial"/>
              </a:rPr>
              <a:t>tarpeeseen, mutta ilmiöiden parissa työskentelevillä verkostoilla on myös omia kanaviaan tuotosten </a:t>
            </a:r>
            <a:r>
              <a:rPr lang="fi-FI" sz="1000" dirty="0" smtClean="0">
                <a:cs typeface="Arial"/>
              </a:rPr>
              <a:t>jakamiseen, </a:t>
            </a:r>
            <a:r>
              <a:rPr lang="fi-FI" sz="1000" dirty="0">
                <a:cs typeface="Arial"/>
              </a:rPr>
              <a:t>ja </a:t>
            </a:r>
            <a:r>
              <a:rPr lang="fi-FI" sz="1000" dirty="0" smtClean="0">
                <a:cs typeface="Arial"/>
              </a:rPr>
              <a:t>näiden kanavien </a:t>
            </a:r>
            <a:r>
              <a:rPr lang="fi-FI" sz="1000" dirty="0">
                <a:cs typeface="Arial"/>
              </a:rPr>
              <a:t>tunnistaminen </a:t>
            </a:r>
            <a:r>
              <a:rPr lang="fi-FI" sz="1000" dirty="0" smtClean="0">
                <a:cs typeface="Arial"/>
              </a:rPr>
              <a:t>ja</a:t>
            </a:r>
            <a:r>
              <a:rPr lang="fi-FI" sz="1000" dirty="0" smtClean="0">
                <a:cs typeface="Arial"/>
              </a:rPr>
              <a:t> </a:t>
            </a:r>
            <a:r>
              <a:rPr lang="fi-FI" sz="1000" dirty="0">
                <a:cs typeface="Arial"/>
              </a:rPr>
              <a:t>aktiivinen hyödyntäminen on tärkeää. Kaikki hyödylliset tuotokset eivät toki synny osana valtionavustustoimintaa.</a:t>
            </a:r>
          </a:p>
          <a:p>
            <a:pPr marL="0" indent="0">
              <a:buNone/>
            </a:pPr>
            <a:r>
              <a:rPr lang="fi-FI" sz="1000" b="1" dirty="0">
                <a:cs typeface="Arial"/>
              </a:rPr>
              <a:t>Päättämis- ja uusiutumisvaiheessa</a:t>
            </a:r>
            <a:endParaRPr lang="fi-FI" sz="1000" dirty="0">
              <a:cs typeface="Arial"/>
            </a:endParaRPr>
          </a:p>
          <a:p>
            <a:pPr marL="0" indent="0">
              <a:buNone/>
            </a:pPr>
            <a:r>
              <a:rPr lang="fi-FI" sz="1000" dirty="0">
                <a:cs typeface="Arial"/>
              </a:rPr>
              <a:t>* Tavoitteiden arviointi</a:t>
            </a:r>
          </a:p>
          <a:p>
            <a:pPr marL="0" indent="0">
              <a:buNone/>
            </a:pPr>
            <a:r>
              <a:rPr lang="fi-FI" sz="1000" dirty="0">
                <a:cs typeface="Arial"/>
              </a:rPr>
              <a:t>* Yhteistyön mielekkyyden ja riittävyyden arviointi suhteessa alkuperäiseen tarpeeseen ja päämäärään</a:t>
            </a:r>
          </a:p>
          <a:p>
            <a:pPr marL="0" indent="0">
              <a:buNone/>
            </a:pPr>
            <a:r>
              <a:rPr lang="fi-FI" sz="1000" dirty="0">
                <a:cs typeface="Arial"/>
              </a:rPr>
              <a:t>* Tiedon tarvitsijoiden tunnistaminen, tiedonvaihto</a:t>
            </a:r>
          </a:p>
          <a:p>
            <a:pPr marL="0" indent="0">
              <a:buNone/>
            </a:pPr>
            <a:r>
              <a:rPr lang="fi-FI" sz="1000" dirty="0">
                <a:cs typeface="Arial"/>
              </a:rPr>
              <a:t>* Kokemusten jakaminen myös verkoston ulkopuolelle</a:t>
            </a:r>
          </a:p>
          <a:p>
            <a:pPr marL="0" indent="0">
              <a:buNone/>
            </a:pPr>
            <a:r>
              <a:rPr lang="fi-FI" sz="1000" dirty="0">
                <a:cs typeface="Arial"/>
              </a:rPr>
              <a:t>* Toiminnan ja yhteistyön dokumentointi</a:t>
            </a:r>
          </a:p>
          <a:p>
            <a:pPr marL="0" indent="0">
              <a:buNone/>
            </a:pPr>
            <a:r>
              <a:rPr lang="fi-FI" sz="1000" dirty="0">
                <a:cs typeface="Arial"/>
              </a:rPr>
              <a:t>* Yhteistyön </a:t>
            </a:r>
            <a:r>
              <a:rPr lang="fi-FI" sz="1000" dirty="0" err="1">
                <a:cs typeface="Arial"/>
              </a:rPr>
              <a:t>jatkoedellytysten</a:t>
            </a:r>
            <a:r>
              <a:rPr lang="fi-FI" sz="1000" dirty="0">
                <a:cs typeface="Arial"/>
              </a:rPr>
              <a:t> arviointi</a:t>
            </a:r>
          </a:p>
          <a:p>
            <a:pPr marL="0" indent="0">
              <a:buFont typeface="Arial" panose="020B0604020202020204" pitchFamily="34" charset="0"/>
              <a:buNone/>
            </a:pPr>
            <a:endParaRPr lang="fi-FI" sz="1000" dirty="0">
              <a:cs typeface="Arial"/>
            </a:endParaRPr>
          </a:p>
        </p:txBody>
      </p:sp>
    </p:spTree>
    <p:extLst>
      <p:ext uri="{BB962C8B-B14F-4D97-AF65-F5344CB8AC3E}">
        <p14:creationId xmlns:p14="http://schemas.microsoft.com/office/powerpoint/2010/main" val="231812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Jakakaa osaamistanne ja tietoanne muille</a:t>
            </a:r>
          </a:p>
        </p:txBody>
      </p:sp>
      <p:sp>
        <p:nvSpPr>
          <p:cNvPr id="3" name="Tekstin paikkamerkki 2"/>
          <p:cNvSpPr>
            <a:spLocks noGrp="1"/>
          </p:cNvSpPr>
          <p:nvPr>
            <p:ph type="body" sz="quarter" idx="13"/>
          </p:nvPr>
        </p:nvSpPr>
        <p:spPr>
          <a:xfrm>
            <a:off x="1249820" y="3960619"/>
            <a:ext cx="4901597" cy="749149"/>
          </a:xfrm>
        </p:spPr>
        <p:txBody>
          <a:bodyPr/>
          <a:lstStyle/>
          <a:p>
            <a:r>
              <a:rPr lang="fi-FI" dirty="0"/>
              <a:t>Jaa havaintosi työvälineestä ja sen käytöstä, jotta muut voivat oppia lisää ja löytää uusia yhteistyömahdollisuuksia. Lisää somejulkaisuusi aihetunniste #valtionavustukset </a:t>
            </a:r>
          </a:p>
          <a:p>
            <a:endParaRPr lang="fi-FI" dirty="0"/>
          </a:p>
          <a:p>
            <a:r>
              <a:rPr lang="fi-FI" dirty="0"/>
              <a:t>Kaikki toiminnan suunnittelun työvälineet on julkaistu osoitteessa https://vm.fi/valtionavustustoiminnan-kehittaminen</a:t>
            </a:r>
          </a:p>
          <a:p>
            <a:endParaRPr lang="fi-FI" dirty="0"/>
          </a:p>
        </p:txBody>
      </p:sp>
    </p:spTree>
    <p:extLst>
      <p:ext uri="{BB962C8B-B14F-4D97-AF65-F5344CB8AC3E}">
        <p14:creationId xmlns:p14="http://schemas.microsoft.com/office/powerpoint/2010/main" val="997357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VM2021 teema">
  <a:themeElements>
    <a:clrScheme name="Valtionavustukset20210507">
      <a:dk1>
        <a:srgbClr val="000000"/>
      </a:dk1>
      <a:lt1>
        <a:srgbClr val="FFFFFF"/>
      </a:lt1>
      <a:dk2>
        <a:srgbClr val="3659BD"/>
      </a:dk2>
      <a:lt2>
        <a:srgbClr val="FFFFFF"/>
      </a:lt2>
      <a:accent1>
        <a:srgbClr val="365ABD"/>
      </a:accent1>
      <a:accent2>
        <a:srgbClr val="73C3C3"/>
      </a:accent2>
      <a:accent3>
        <a:srgbClr val="10497F"/>
      </a:accent3>
      <a:accent4>
        <a:srgbClr val="4187A1"/>
      </a:accent4>
      <a:accent5>
        <a:srgbClr val="243B47"/>
      </a:accent5>
      <a:accent6>
        <a:srgbClr val="A5A5A5"/>
      </a:accent6>
      <a:hlink>
        <a:srgbClr val="0563C1"/>
      </a:hlink>
      <a:folHlink>
        <a:srgbClr val="6E6E6E"/>
      </a:folHlink>
    </a:clrScheme>
    <a:fontScheme name="VM2019">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Valtionavustus_PPT_FI_100521_Luonnos.potx" id="{6E0ED140-5782-4558-9CDA-5B67B4FB8508}" vid="{35A70ABE-7D5D-43C1-918C-DB73F864ECDC}"/>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01EA8484F11165429155BB410B020F6F" ma:contentTypeVersion="1" ma:contentTypeDescription="Luo uusi asiakirja." ma:contentTypeScope="" ma:versionID="ef17b6a391cc9fb034ed39266b54ff7b">
  <xsd:schema xmlns:xsd="http://www.w3.org/2001/XMLSchema" xmlns:xs="http://www.w3.org/2001/XMLSchema" xmlns:p="http://schemas.microsoft.com/office/2006/metadata/properties" xmlns:ns2="ebb82943-49da-4504-a2f3-a33fb2eb95f1" targetNamespace="http://schemas.microsoft.com/office/2006/metadata/properties" ma:root="true" ma:fieldsID="a720671b8ad7b5ca374893aa99fcdfa6" ns2:_="">
    <xsd:import namespace="ebb82943-49da-4504-a2f3-a33fb2eb95f1"/>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b82943-49da-4504-a2f3-a33fb2eb95f1"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B3B11FC-B602-451D-8219-03B869AB2D51}">
  <ds:schemaRefs>
    <ds:schemaRef ds:uri="http://schemas.microsoft.com/sharepoint/v3/contenttype/forms"/>
  </ds:schemaRefs>
</ds:datastoreItem>
</file>

<file path=customXml/itemProps2.xml><?xml version="1.0" encoding="utf-8"?>
<ds:datastoreItem xmlns:ds="http://schemas.openxmlformats.org/officeDocument/2006/customXml" ds:itemID="{832559FD-EE51-4125-83A9-A66D9E0338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b82943-49da-4504-a2f3-a33fb2eb95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2E82B7-5AB0-44FC-92FC-DEE4BE633CBF}">
  <ds:schemaRefs>
    <ds:schemaRef ds:uri="http://schemas.microsoft.com/office/2006/documentManagement/types"/>
    <ds:schemaRef ds:uri="http://purl.org/dc/terms/"/>
    <ds:schemaRef ds:uri="http://purl.org/dc/elements/1.1/"/>
    <ds:schemaRef ds:uri="http://purl.org/dc/dcmitype/"/>
    <ds:schemaRef ds:uri="http://schemas.openxmlformats.org/package/2006/metadata/core-properties"/>
    <ds:schemaRef ds:uri="http://schemas.microsoft.com/office/infopath/2007/PartnerControls"/>
    <ds:schemaRef ds:uri="ebb82943-49da-4504-a2f3-a33fb2eb95f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Valtionavustus_PPT_FI_SV</Template>
  <TotalTime>9722</TotalTime>
  <Words>1244</Words>
  <Application>Microsoft Office PowerPoint</Application>
  <PresentationFormat>Laajakuva</PresentationFormat>
  <Paragraphs>69</Paragraphs>
  <Slides>6</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6</vt:i4>
      </vt:variant>
    </vt:vector>
  </HeadingPairs>
  <TitlesOfParts>
    <vt:vector size="12" baseType="lpstr">
      <vt:lpstr>Arial</vt:lpstr>
      <vt:lpstr>Arial  </vt:lpstr>
      <vt:lpstr>Arial Narrow</vt:lpstr>
      <vt:lpstr>Calibri</vt:lpstr>
      <vt:lpstr>Roboto</vt:lpstr>
      <vt:lpstr>VM2021 teema</vt:lpstr>
      <vt:lpstr>PowerPoint-esitys</vt:lpstr>
      <vt:lpstr>PowerPoint-esitys</vt:lpstr>
      <vt:lpstr>PowerPoint-esitys</vt:lpstr>
      <vt:lpstr>PowerPoint-esitys</vt:lpstr>
      <vt:lpstr>PowerPoint-esitys</vt:lpstr>
      <vt:lpstr>Jakakaa osaamistanne ja tietoanne muille</vt:lpstr>
    </vt:vector>
  </TitlesOfParts>
  <Manager/>
  <Company>Suomen valtion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Raportointistandardit</dc:title>
  <dc:subject/>
  <dc:creator>Irjala Merja (VM)</dc:creator>
  <cp:keywords/>
  <dc:description/>
  <cp:lastModifiedBy>Lehtonen Mikko (VM)</cp:lastModifiedBy>
  <cp:revision>35</cp:revision>
  <dcterms:created xsi:type="dcterms:W3CDTF">2021-05-24T08:00:14Z</dcterms:created>
  <dcterms:modified xsi:type="dcterms:W3CDTF">2022-03-28T11:01:07Z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0x01010001EA8484F11165429155BB410B020F6F</vt:lpwstr>
  </property>
</Properties>
</file>