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71" r:id="rId2"/>
    <p:sldId id="256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3" r:id="rId18"/>
    <p:sldId id="274" r:id="rId19"/>
    <p:sldId id="275" r:id="rId20"/>
    <p:sldId id="276" r:id="rId21"/>
    <p:sldId id="272" r:id="rId22"/>
  </p:sldIdLst>
  <p:sldSz cx="9144000" cy="6858000" type="screen4x3"/>
  <p:notesSz cx="9866313" cy="67357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634" y="11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23F82-0F4D-4E4E-953C-7297F0BE909C}" type="datetimeFigureOut">
              <a:rPr lang="fi-FI" smtClean="0"/>
              <a:t>23.3.2018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A475A-9CD7-49B1-B7E2-85A07F4903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185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550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67074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RAKENNUSALAN </a:t>
            </a:r>
            <a:r>
              <a:rPr lang="fi-FI" b="1" dirty="0" smtClean="0"/>
              <a:t>SUHDANNERYHMÄ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>Rakentaminen </a:t>
            </a:r>
            <a:r>
              <a:rPr lang="fi-FI" dirty="0" smtClean="0"/>
              <a:t>2018 </a:t>
            </a:r>
            <a:r>
              <a:rPr lang="fi-FI" dirty="0"/>
              <a:t>- </a:t>
            </a:r>
            <a:r>
              <a:rPr lang="fi-FI" dirty="0" smtClean="0"/>
              <a:t>2019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27</a:t>
            </a:r>
            <a:r>
              <a:rPr lang="fi-FI" dirty="0" smtClean="0"/>
              <a:t>.3.2018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922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50661742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14338" y="1487488"/>
            <a:ext cx="7466012" cy="490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89835320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14338" y="1489075"/>
            <a:ext cx="7466012" cy="490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5091967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76449345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3365223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7038" y="1497013"/>
            <a:ext cx="7440612" cy="488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17723571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42688889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5450" y="1495425"/>
            <a:ext cx="7443788" cy="488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05" y="1066800"/>
            <a:ext cx="7443595" cy="530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40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400"/>
            <a:ext cx="7329488" cy="515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95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799601"/>
            <a:ext cx="7730069" cy="529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02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419514998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3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522" y="1219200"/>
            <a:ext cx="7331478" cy="479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Sari Sontag</a:t>
            </a:r>
          </a:p>
          <a:p>
            <a:r>
              <a:rPr lang="fi-FI" dirty="0" smtClean="0"/>
              <a:t>Neuvotteleva virkamies</a:t>
            </a:r>
          </a:p>
          <a:p>
            <a:r>
              <a:rPr lang="fi-FI" dirty="0" smtClean="0"/>
              <a:t>Puh. </a:t>
            </a:r>
            <a:r>
              <a:rPr lang="fi-FI" dirty="0"/>
              <a:t>029 5530 </a:t>
            </a:r>
            <a:r>
              <a:rPr lang="fi-FI" dirty="0" smtClean="0"/>
              <a:t>181</a:t>
            </a:r>
          </a:p>
          <a:p>
            <a:r>
              <a:rPr lang="fi-FI" dirty="0" smtClean="0"/>
              <a:t>Lisätieto: </a:t>
            </a:r>
            <a:r>
              <a:rPr lang="fi-FI" dirty="0" err="1" smtClean="0"/>
              <a:t>sari.sontag@vm.fi</a:t>
            </a:r>
            <a:endParaRPr lang="fi-FI" dirty="0" smtClean="0"/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8–16) 02955 30500</a:t>
            </a:r>
          </a:p>
          <a:p>
            <a:endParaRPr lang="fi-FI" dirty="0"/>
          </a:p>
        </p:txBody>
      </p:sp>
      <p:sp>
        <p:nvSpPr>
          <p:cNvPr id="4" name="Tekstin paikkamerkki 5"/>
          <p:cNvSpPr txBox="1">
            <a:spLocks/>
          </p:cNvSpPr>
          <p:nvPr/>
        </p:nvSpPr>
        <p:spPr>
          <a:xfrm>
            <a:off x="4528458" y="2823908"/>
            <a:ext cx="4220006" cy="1872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862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5713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6688" indent="0" algn="l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Verdana" panose="020B060403050404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 smtClean="0"/>
              <a:t>Valtiovarainministeriön viestintä</a:t>
            </a:r>
            <a:br>
              <a:rPr lang="fi-FI" dirty="0" smtClean="0"/>
            </a:b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www.tutkibudjettia.fi </a:t>
            </a:r>
          </a:p>
          <a:p>
            <a:endParaRPr lang="fi-FI" dirty="0"/>
          </a:p>
        </p:txBody>
      </p:sp>
      <p:pic>
        <p:nvPicPr>
          <p:cNvPr id="5" name="Kuva 21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013"/>
          <a:stretch>
            <a:fillRect/>
          </a:stretch>
        </p:blipFill>
        <p:spPr bwMode="auto">
          <a:xfrm>
            <a:off x="4623129" y="3715250"/>
            <a:ext cx="1389031" cy="289814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378948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12761421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/>
          <p:nvPr>
            <p:extLst>
              <p:ext uri="{D42A27DB-BD31-4B8C-83A1-F6EECF244321}">
                <p14:modId xmlns:p14="http://schemas.microsoft.com/office/powerpoint/2010/main" val="236880486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5450" y="1495425"/>
            <a:ext cx="744220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33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33295535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88915329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0688" y="1492250"/>
            <a:ext cx="7453312" cy="489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4827928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9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9603598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3863" y="1493838"/>
            <a:ext cx="7446962" cy="48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81994177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5450" y="1495425"/>
            <a:ext cx="744220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81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28</Words>
  <Application>Microsoft Office PowerPoint</Application>
  <PresentationFormat>Näytössä katseltava diaesitys (4:3)</PresentationFormat>
  <Paragraphs>13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5" baseType="lpstr">
      <vt:lpstr>Arial</vt:lpstr>
      <vt:lpstr>Calibri</vt:lpstr>
      <vt:lpstr>Verdana</vt:lpstr>
      <vt:lpstr>Office Theme</vt:lpstr>
      <vt:lpstr>RAKENNUSALAN SUHDANNERYHMÄ Rakentaminen 2018 - 2019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Raksun - PowerPoint-esitys</dc:title>
  <dc:creator>Rantala Mark VM</dc:creator>
  <cp:lastModifiedBy>Rantala Mark</cp:lastModifiedBy>
  <cp:revision>24</cp:revision>
  <cp:lastPrinted>2016-09-12T07:32:48Z</cp:lastPrinted>
  <dcterms:created xsi:type="dcterms:W3CDTF">2006-08-16T00:00:00Z</dcterms:created>
  <dcterms:modified xsi:type="dcterms:W3CDTF">2018-03-23T08:46:12Z</dcterms:modified>
</cp:coreProperties>
</file>