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1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23F82-0F4D-4E4E-953C-7297F0BE909C}" type="datetimeFigureOut">
              <a:rPr lang="fi-FI" smtClean="0"/>
              <a:t>27.9.2018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475A-9CD7-49B1-B7E2-85A07F490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18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5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67074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RAKENNUSALAN </a:t>
            </a:r>
            <a:r>
              <a:rPr lang="fi-FI" b="1" dirty="0" smtClean="0"/>
              <a:t>SUHDANNERYHMÄ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Rakentaminen </a:t>
            </a:r>
            <a:r>
              <a:rPr lang="fi-FI" dirty="0" smtClean="0"/>
              <a:t>2018 </a:t>
            </a:r>
            <a:r>
              <a:rPr lang="fi-FI" dirty="0"/>
              <a:t>- </a:t>
            </a:r>
            <a:r>
              <a:rPr lang="fi-FI" dirty="0" smtClean="0"/>
              <a:t>2019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27.9.2018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2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76116359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14338" y="1487488"/>
            <a:ext cx="7466012" cy="490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0654868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14338" y="1489075"/>
            <a:ext cx="7466012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85739193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4496523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50241058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7038" y="1497013"/>
            <a:ext cx="7440612" cy="488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23912460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2187903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5450" y="1495425"/>
            <a:ext cx="7443788" cy="488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Sari Sontag</a:t>
            </a:r>
          </a:p>
          <a:p>
            <a:r>
              <a:rPr lang="fi-FI" dirty="0" smtClean="0"/>
              <a:t>Finanssineuvos</a:t>
            </a:r>
          </a:p>
          <a:p>
            <a:r>
              <a:rPr lang="fi-FI" dirty="0" smtClean="0"/>
              <a:t>Puh. </a:t>
            </a:r>
            <a:r>
              <a:rPr lang="fi-FI" dirty="0"/>
              <a:t>029 5530 </a:t>
            </a:r>
            <a:r>
              <a:rPr lang="fi-FI" dirty="0" smtClean="0"/>
              <a:t>181</a:t>
            </a:r>
          </a:p>
          <a:p>
            <a:r>
              <a:rPr lang="fi-FI" dirty="0" smtClean="0"/>
              <a:t>Lisätieto: </a:t>
            </a:r>
            <a:r>
              <a:rPr lang="fi-FI" dirty="0" err="1" smtClean="0"/>
              <a:t>sari.sontag@vm.fi</a:t>
            </a:r>
            <a:endParaRPr lang="fi-FI" dirty="0" smtClean="0"/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  <p:sp>
        <p:nvSpPr>
          <p:cNvPr id="4" name="Tekstin paikkamerkki 5"/>
          <p:cNvSpPr txBox="1">
            <a:spLocks/>
          </p:cNvSpPr>
          <p:nvPr/>
        </p:nvSpPr>
        <p:spPr>
          <a:xfrm>
            <a:off x="4528458" y="2823908"/>
            <a:ext cx="422000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2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13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6688" indent="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Valtiovarainministeriön viestintä</a:t>
            </a:r>
            <a:br>
              <a:rPr lang="fi-FI" dirty="0" smtClean="0"/>
            </a:b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www.tutkibudjettia.fi </a:t>
            </a:r>
          </a:p>
          <a:p>
            <a:endParaRPr lang="fi-FI" dirty="0"/>
          </a:p>
        </p:txBody>
      </p:sp>
      <p:pic>
        <p:nvPicPr>
          <p:cNvPr id="5" name="Kuva 2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013"/>
          <a:stretch>
            <a:fillRect/>
          </a:stretch>
        </p:blipFill>
        <p:spPr bwMode="auto">
          <a:xfrm>
            <a:off x="4623129" y="3715250"/>
            <a:ext cx="1389031" cy="28981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7894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22721474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2661681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302030520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5450" y="1495425"/>
            <a:ext cx="74422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1126495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6043547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0688" y="1492250"/>
            <a:ext cx="7453312" cy="489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40905136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64482451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3863" y="1493838"/>
            <a:ext cx="7446962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6992294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5450" y="1495425"/>
            <a:ext cx="74422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27</Words>
  <Application>Microsoft Office PowerPoint</Application>
  <PresentationFormat>Näytössä katseltava diaesitys (4:3)</PresentationFormat>
  <Paragraphs>13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Office Theme</vt:lpstr>
      <vt:lpstr>RAKENNUSALAN SUHDANNERYHMÄ Rakentaminen 2018 - 2019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Raksun - PowerPoint-esitys</dc:title>
  <dc:creator>Rantala Mark VM</dc:creator>
  <cp:lastModifiedBy>Hänninen Lidia (VM)</cp:lastModifiedBy>
  <cp:revision>24</cp:revision>
  <cp:lastPrinted>2016-09-12T07:32:48Z</cp:lastPrinted>
  <dcterms:created xsi:type="dcterms:W3CDTF">2006-08-16T00:00:00Z</dcterms:created>
  <dcterms:modified xsi:type="dcterms:W3CDTF">2018-09-27T06:11:54Z</dcterms:modified>
</cp:coreProperties>
</file>