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71" r:id="rId2"/>
    <p:sldId id="256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8" r:id="rId15"/>
    <p:sldId id="269" r:id="rId16"/>
    <p:sldId id="270" r:id="rId17"/>
    <p:sldId id="272" r:id="rId18"/>
  </p:sldIdLst>
  <p:sldSz cx="9144000" cy="6858000" type="screen4x3"/>
  <p:notesSz cx="9866313" cy="6735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0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23F82-0F4D-4E4E-953C-7297F0BE909C}" type="datetimeFigureOut">
              <a:rPr lang="fi-FI" smtClean="0"/>
              <a:t>27.9.2018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6A475A-9CD7-49B1-B7E2-85A07F4903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185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916832"/>
            <a:ext cx="7200800" cy="178106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3824514"/>
            <a:ext cx="7200800" cy="46858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550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2823908"/>
            <a:ext cx="320934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2823908"/>
            <a:ext cx="422000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tiedot</a:t>
            </a:r>
          </a:p>
        </p:txBody>
      </p:sp>
    </p:spTree>
    <p:extLst>
      <p:ext uri="{BB962C8B-B14F-4D97-AF65-F5344CB8AC3E}">
        <p14:creationId xmlns:p14="http://schemas.microsoft.com/office/powerpoint/2010/main" val="2670742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RAKENNUSALAN </a:t>
            </a:r>
            <a:r>
              <a:rPr lang="fi-FI" b="1" dirty="0" smtClean="0"/>
              <a:t>SUHDANNERYHMÄ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Rakentaminen </a:t>
            </a:r>
            <a:r>
              <a:rPr lang="fi-FI" dirty="0" smtClean="0"/>
              <a:t>2018 </a:t>
            </a:r>
            <a:r>
              <a:rPr lang="fi-FI" dirty="0"/>
              <a:t>- </a:t>
            </a:r>
            <a:r>
              <a:rPr lang="fi-FI" dirty="0" smtClean="0"/>
              <a:t>2019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dirty="0" smtClean="0"/>
              <a:t>27.9.2018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922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176116359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14338" y="1487488"/>
            <a:ext cx="7466012" cy="4900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06548684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14338" y="1489075"/>
            <a:ext cx="7466012" cy="490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285739193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2275" y="1492250"/>
            <a:ext cx="7450138" cy="489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144965231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2275" y="1492250"/>
            <a:ext cx="7450138" cy="489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50241058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7038" y="1497013"/>
            <a:ext cx="7440612" cy="4884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239124601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2275" y="1492250"/>
            <a:ext cx="7450138" cy="489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121879037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5450" y="1495425"/>
            <a:ext cx="7443788" cy="4887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Sari Sontag</a:t>
            </a:r>
          </a:p>
          <a:p>
            <a:r>
              <a:rPr lang="fi-FI" dirty="0" smtClean="0"/>
              <a:t>Finanssineuvos</a:t>
            </a:r>
          </a:p>
          <a:p>
            <a:r>
              <a:rPr lang="fi-FI" dirty="0" smtClean="0"/>
              <a:t>Puh. </a:t>
            </a:r>
            <a:r>
              <a:rPr lang="fi-FI" dirty="0"/>
              <a:t>029 5530 </a:t>
            </a:r>
            <a:r>
              <a:rPr lang="fi-FI" dirty="0" smtClean="0"/>
              <a:t>181</a:t>
            </a:r>
          </a:p>
          <a:p>
            <a:r>
              <a:rPr lang="fi-FI" dirty="0" smtClean="0"/>
              <a:t>Lisätieto: </a:t>
            </a:r>
            <a:r>
              <a:rPr lang="fi-FI" dirty="0" err="1" smtClean="0"/>
              <a:t>sari.sontag@vm.fi</a:t>
            </a:r>
            <a:endParaRPr lang="fi-FI" dirty="0" smtClean="0"/>
          </a:p>
          <a:p>
            <a:r>
              <a:rPr lang="fi-FI" dirty="0" err="1" smtClean="0"/>
              <a:t>www.vm.fi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i-FI" dirty="0"/>
              <a:t>Valtiovarainministeriön viestintä</a:t>
            </a:r>
          </a:p>
          <a:p>
            <a:r>
              <a:rPr lang="fi-FI" dirty="0" err="1"/>
              <a:t>vm-viestinta@vm.fi</a:t>
            </a:r>
            <a:endParaRPr lang="fi-FI" dirty="0"/>
          </a:p>
          <a:p>
            <a:r>
              <a:rPr lang="fi-FI" dirty="0"/>
              <a:t>Mediapalvelunumero (arkisin 8–16) 02955 30500</a:t>
            </a:r>
          </a:p>
          <a:p>
            <a:endParaRPr lang="fi-FI" dirty="0"/>
          </a:p>
        </p:txBody>
      </p:sp>
      <p:sp>
        <p:nvSpPr>
          <p:cNvPr id="4" name="Tekstin paikkamerkki 5"/>
          <p:cNvSpPr txBox="1">
            <a:spLocks/>
          </p:cNvSpPr>
          <p:nvPr/>
        </p:nvSpPr>
        <p:spPr>
          <a:xfrm>
            <a:off x="4528458" y="2823908"/>
            <a:ext cx="4220006" cy="1872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Verdana" panose="020B060403050404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862" indent="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Verdana" panose="020B060403050404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5713" indent="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Verdana" panose="020B060403050404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6688" indent="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Verdana" panose="020B060403050404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/>
              <a:t>Valtiovarainministeriön viestintä</a:t>
            </a:r>
            <a:br>
              <a:rPr lang="fi-FI" dirty="0" smtClean="0"/>
            </a:br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www.tutkibudjettia.fi </a:t>
            </a:r>
          </a:p>
          <a:p>
            <a:endParaRPr lang="fi-FI" dirty="0"/>
          </a:p>
        </p:txBody>
      </p:sp>
      <p:pic>
        <p:nvPicPr>
          <p:cNvPr id="5" name="Kuva 21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7013"/>
          <a:stretch>
            <a:fillRect/>
          </a:stretch>
        </p:blipFill>
        <p:spPr bwMode="auto">
          <a:xfrm>
            <a:off x="4623129" y="3715250"/>
            <a:ext cx="1389031" cy="289814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78948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227214749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5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3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126616816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6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302030520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5450" y="1495425"/>
            <a:ext cx="7442200" cy="488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33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11264955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2275" y="1492250"/>
            <a:ext cx="7450138" cy="489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160435476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0688" y="1492250"/>
            <a:ext cx="7453312" cy="4894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40905136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2275" y="1492250"/>
            <a:ext cx="7450138" cy="489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264482451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3863" y="1493838"/>
            <a:ext cx="7446962" cy="488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69922947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5450" y="1495425"/>
            <a:ext cx="7442200" cy="488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27</Words>
  <Application>Microsoft Office PowerPoint</Application>
  <PresentationFormat>Näytössä katseltava diaesitys (4:3)</PresentationFormat>
  <Paragraphs>13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1" baseType="lpstr">
      <vt:lpstr>Arial</vt:lpstr>
      <vt:lpstr>Calibri</vt:lpstr>
      <vt:lpstr>Verdana</vt:lpstr>
      <vt:lpstr>Office Theme</vt:lpstr>
      <vt:lpstr>RAKENNUSALAN SUHDANNERYHMÄ Rakentaminen 2018 - 2019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Raksun - PowerPoint-esitys</dc:title>
  <dc:creator>Rantala Mark VM</dc:creator>
  <cp:lastModifiedBy>Hänninen Lidia (VM)</cp:lastModifiedBy>
  <cp:revision>24</cp:revision>
  <cp:lastPrinted>2016-09-12T07:32:48Z</cp:lastPrinted>
  <dcterms:created xsi:type="dcterms:W3CDTF">2006-08-16T00:00:00Z</dcterms:created>
  <dcterms:modified xsi:type="dcterms:W3CDTF">2018-09-27T06:11:54Z</dcterms:modified>
</cp:coreProperties>
</file>