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6"/>
  </p:notesMasterIdLst>
  <p:sldIdLst>
    <p:sldId id="277" r:id="rId2"/>
    <p:sldId id="319" r:id="rId3"/>
    <p:sldId id="320" r:id="rId4"/>
    <p:sldId id="321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355" r:id="rId39"/>
    <p:sldId id="356" r:id="rId40"/>
    <p:sldId id="357" r:id="rId41"/>
    <p:sldId id="358" r:id="rId42"/>
    <p:sldId id="359" r:id="rId43"/>
    <p:sldId id="360" r:id="rId44"/>
    <p:sldId id="361" r:id="rId45"/>
    <p:sldId id="362" r:id="rId46"/>
    <p:sldId id="369" r:id="rId47"/>
    <p:sldId id="363" r:id="rId48"/>
    <p:sldId id="364" r:id="rId49"/>
    <p:sldId id="366" r:id="rId50"/>
    <p:sldId id="370" r:id="rId51"/>
    <p:sldId id="371" r:id="rId52"/>
    <p:sldId id="372" r:id="rId53"/>
    <p:sldId id="367" r:id="rId54"/>
    <p:sldId id="368" r:id="rId55"/>
  </p:sldIdLst>
  <p:sldSz cx="9144000" cy="6858000" type="screen4x3"/>
  <p:notesSz cx="6735763" cy="9866313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4F88"/>
    <a:srgbClr val="E2E2E2"/>
    <a:srgbClr val="A3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82" autoAdjust="0"/>
    <p:restoredTop sz="94660"/>
  </p:normalViewPr>
  <p:slideViewPr>
    <p:cSldViewPr showGuides="1">
      <p:cViewPr varScale="1">
        <p:scale>
          <a:sx n="63" d="100"/>
          <a:sy n="63" d="100"/>
        </p:scale>
        <p:origin x="162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2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CBE83-F401-4F3F-8646-5A63CA53523C}" type="datetimeFigureOut">
              <a:rPr lang="fi-FI" smtClean="0"/>
              <a:t>4.10.2018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DD12E-B47D-4DC2-A09A-B762B8C96EB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27371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DD12E-B47D-4DC2-A09A-B762B8C96EBD}" type="slidenum">
              <a:rPr lang="fi-FI" smtClean="0"/>
              <a:t>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833885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916832"/>
            <a:ext cx="7200800" cy="178106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3824514"/>
            <a:ext cx="7200800" cy="468582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pic>
        <p:nvPicPr>
          <p:cNvPr id="7" name="Kuva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0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tsikkosivu hanketun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uva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200800" cy="1656184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>
          <a:xfrm>
            <a:off x="1115616" y="3507701"/>
            <a:ext cx="7200800" cy="648072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fi-FI" dirty="0"/>
          </a:p>
        </p:txBody>
      </p:sp>
      <p:sp>
        <p:nvSpPr>
          <p:cNvPr id="10" name="Tekstin paikkamerkki 9"/>
          <p:cNvSpPr>
            <a:spLocks noGrp="1"/>
          </p:cNvSpPr>
          <p:nvPr>
            <p:ph type="body" sz="quarter" idx="13" hasCustomPrompt="1"/>
          </p:nvPr>
        </p:nvSpPr>
        <p:spPr>
          <a:xfrm>
            <a:off x="1146629" y="6190342"/>
            <a:ext cx="4865804" cy="428171"/>
          </a:xfrm>
        </p:spPr>
        <p:txBody>
          <a:bodyPr tIns="0" bIns="0" anchor="ctr" anchorCtr="0"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fi-FI" dirty="0" smtClean="0"/>
              <a:t>Vastuualueen nimi tarvittaessa</a:t>
            </a:r>
          </a:p>
        </p:txBody>
      </p:sp>
      <p:sp>
        <p:nvSpPr>
          <p:cNvPr id="6" name="Tekstin paikkamerkki 9"/>
          <p:cNvSpPr>
            <a:spLocks noGrp="1"/>
          </p:cNvSpPr>
          <p:nvPr>
            <p:ph type="body" sz="quarter" idx="14" hasCustomPrompt="1"/>
          </p:nvPr>
        </p:nvSpPr>
        <p:spPr>
          <a:xfrm>
            <a:off x="1115616" y="4208016"/>
            <a:ext cx="7200800" cy="445120"/>
          </a:xfrm>
        </p:spPr>
        <p:txBody>
          <a:bodyPr tIns="0" bIns="0" anchor="t" anchorCtr="0"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fi-FI" dirty="0" smtClean="0"/>
              <a:t>Esittäjän/tapahtuman tiedot</a:t>
            </a:r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380288" y="404813"/>
            <a:ext cx="1260000" cy="1260000"/>
          </a:xfrm>
        </p:spPr>
        <p:txBody>
          <a:bodyPr>
            <a:normAutofit/>
          </a:bodyPr>
          <a:lstStyle>
            <a:lvl1pPr marL="0" indent="0" algn="ctr">
              <a:spcAft>
                <a:spcPts val="0"/>
              </a:spcAft>
              <a:buFontTx/>
              <a:buNone/>
              <a:defRPr sz="1050" baseline="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fi-FI" dirty="0" smtClean="0"/>
              <a:t>Hanketunnus   </a:t>
            </a:r>
            <a:r>
              <a:rPr lang="fr-FR" dirty="0" smtClean="0"/>
              <a:t>3,5 x 3,5 cm    205 x 205 px</a:t>
            </a:r>
            <a:endParaRPr lang="fi-FI" dirty="0"/>
          </a:p>
        </p:txBody>
      </p:sp>
      <p:pic>
        <p:nvPicPr>
          <p:cNvPr id="12" name="Kuva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3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390939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ja sisältö väliotsiko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609" cy="1186497"/>
          </a:xfrm>
        </p:spPr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573314" y="1836057"/>
            <a:ext cx="7311054" cy="4290106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 hasCustomPrompt="1"/>
          </p:nvPr>
        </p:nvSpPr>
        <p:spPr>
          <a:xfrm>
            <a:off x="576000" y="1391823"/>
            <a:ext cx="7308368" cy="503237"/>
          </a:xfrm>
        </p:spPr>
        <p:txBody>
          <a:bodyPr/>
          <a:lstStyle>
            <a:lvl1pPr marL="0" indent="0">
              <a:buNone/>
              <a:defRPr b="1" baseline="0"/>
            </a:lvl1pPr>
          </a:lstStyle>
          <a:p>
            <a:pPr lvl="0"/>
            <a:r>
              <a:rPr lang="fi-FI" dirty="0" smtClean="0"/>
              <a:t>Lisää väliotsikko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61574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576000" y="1386000"/>
            <a:ext cx="3600000" cy="4779304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1600"/>
            </a:lvl1pPr>
            <a:lvl2pPr>
              <a:spcBef>
                <a:spcPts val="0"/>
              </a:spcBef>
              <a:spcAft>
                <a:spcPts val="1200"/>
              </a:spcAft>
              <a:defRPr sz="1600"/>
            </a:lvl2pPr>
            <a:lvl3pPr>
              <a:spcBef>
                <a:spcPts val="0"/>
              </a:spcBef>
              <a:spcAft>
                <a:spcPts val="1200"/>
              </a:spcAft>
              <a:defRPr sz="1600"/>
            </a:lvl3pPr>
            <a:lvl4pPr>
              <a:spcBef>
                <a:spcPts val="0"/>
              </a:spcBef>
              <a:spcAft>
                <a:spcPts val="1200"/>
              </a:spcAft>
              <a:defRPr sz="1600"/>
            </a:lvl4pPr>
            <a:lvl5pPr>
              <a:spcBef>
                <a:spcPts val="0"/>
              </a:spcBef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283968" y="1386000"/>
            <a:ext cx="3600000" cy="4779304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5" name="Päivämäärän paikkamerkki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929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480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13,35 x 9,6 cm | </a:t>
            </a:r>
            <a:r>
              <a:rPr lang="fr-FR" dirty="0" smtClean="0"/>
              <a:t>780 px x 565 px</a:t>
            </a:r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973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ia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4283968" y="1386114"/>
            <a:ext cx="3600400" cy="4779189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1600"/>
            </a:lvl1pPr>
            <a:lvl2pPr>
              <a:spcAft>
                <a:spcPts val="1200"/>
              </a:spcAft>
              <a:defRPr sz="1600"/>
            </a:lvl2pPr>
            <a:lvl3pPr>
              <a:spcAft>
                <a:spcPts val="1200"/>
              </a:spcAft>
              <a:defRPr sz="16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9" name="Kuvan paikkamerkki 8"/>
          <p:cNvSpPr>
            <a:spLocks noGrp="1"/>
          </p:cNvSpPr>
          <p:nvPr>
            <p:ph type="pic" sz="quarter" idx="13" hasCustomPrompt="1"/>
          </p:nvPr>
        </p:nvSpPr>
        <p:spPr>
          <a:xfrm>
            <a:off x="705600" y="14760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 baseline="0"/>
            </a:lvl1pPr>
          </a:lstStyle>
          <a:p>
            <a:r>
              <a:rPr lang="fi-FI" dirty="0" smtClean="0"/>
              <a:t>Lisää kuva 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0" name="Kuvan paikkamerkki 8"/>
          <p:cNvSpPr>
            <a:spLocks noGrp="1"/>
          </p:cNvSpPr>
          <p:nvPr>
            <p:ph type="pic" sz="quarter" idx="14" hasCustomPrompt="1"/>
          </p:nvPr>
        </p:nvSpPr>
        <p:spPr>
          <a:xfrm>
            <a:off x="705600" y="3152400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  <p:sp>
        <p:nvSpPr>
          <p:cNvPr id="11" name="Kuvan paikkamerkki 8"/>
          <p:cNvSpPr>
            <a:spLocks noGrp="1"/>
          </p:cNvSpPr>
          <p:nvPr>
            <p:ph type="pic" sz="quarter" idx="15" hasCustomPrompt="1"/>
          </p:nvPr>
        </p:nvSpPr>
        <p:spPr>
          <a:xfrm>
            <a:off x="705600" y="4807028"/>
            <a:ext cx="3455988" cy="1476000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Verdana" panose="020B0604030504040204" pitchFamily="34" charset="0"/>
              <a:buNone/>
              <a:tabLst/>
              <a:defRPr sz="1600"/>
            </a:lvl1pPr>
          </a:lstStyle>
          <a:p>
            <a:r>
              <a:rPr lang="fi-FI" dirty="0" smtClean="0"/>
              <a:t>Lisää kuva                                    4,1 x 9,6 cm </a:t>
            </a:r>
            <a:r>
              <a:rPr lang="fr-FR" dirty="0" smtClean="0"/>
              <a:t>| 240 cm x 565 px</a:t>
            </a:r>
            <a:endParaRPr lang="fi-FI" dirty="0" smtClean="0"/>
          </a:p>
        </p:txBody>
      </p:sp>
    </p:spTree>
    <p:extLst>
      <p:ext uri="{BB962C8B-B14F-4D97-AF65-F5344CB8AC3E}">
        <p14:creationId xmlns:p14="http://schemas.microsoft.com/office/powerpoint/2010/main" val="2901028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uva i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uva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7" name="Kuvan paikkamerkki 6"/>
          <p:cNvSpPr>
            <a:spLocks noGrp="1"/>
          </p:cNvSpPr>
          <p:nvPr>
            <p:ph type="pic" sz="quarter" idx="13" hasCustomPrompt="1"/>
          </p:nvPr>
        </p:nvSpPr>
        <p:spPr>
          <a:xfrm>
            <a:off x="703942" y="1476000"/>
            <a:ext cx="7722000" cy="4804229"/>
          </a:xfr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 baseline="0"/>
            </a:lvl1pPr>
          </a:lstStyle>
          <a:p>
            <a:r>
              <a:rPr lang="fi-FI" dirty="0" smtClean="0"/>
              <a:t>Lisää kuva                                                                  koko </a:t>
            </a:r>
            <a:r>
              <a:rPr lang="fr-FR" dirty="0" smtClean="0"/>
              <a:t>13,35 x 21,45 cm | 780 x 1265 px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5229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ilaatik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Kuva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  <p:sp>
        <p:nvSpPr>
          <p:cNvPr id="8" name="Tekstin paikkamerkki 7"/>
          <p:cNvSpPr>
            <a:spLocks noGrp="1"/>
          </p:cNvSpPr>
          <p:nvPr>
            <p:ph type="body" sz="quarter" idx="13"/>
          </p:nvPr>
        </p:nvSpPr>
        <p:spPr>
          <a:xfrm>
            <a:off x="684213" y="1484313"/>
            <a:ext cx="3752506" cy="2232025"/>
          </a:xfrm>
          <a:solidFill>
            <a:schemeClr val="accent3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9" name="Tekstin paikkamerkki 7"/>
          <p:cNvSpPr>
            <a:spLocks noGrp="1"/>
          </p:cNvSpPr>
          <p:nvPr>
            <p:ph type="body" sz="quarter" idx="14"/>
          </p:nvPr>
        </p:nvSpPr>
        <p:spPr>
          <a:xfrm>
            <a:off x="4644008" y="1484313"/>
            <a:ext cx="3752506" cy="2232025"/>
          </a:xfrm>
          <a:solidFill>
            <a:schemeClr val="accent1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0" name="Tekstin paikkamerkki 7"/>
          <p:cNvSpPr>
            <a:spLocks noGrp="1"/>
          </p:cNvSpPr>
          <p:nvPr>
            <p:ph type="body" sz="quarter" idx="15"/>
          </p:nvPr>
        </p:nvSpPr>
        <p:spPr>
          <a:xfrm>
            <a:off x="684213" y="4077072"/>
            <a:ext cx="3752506" cy="2232025"/>
          </a:xfrm>
          <a:solidFill>
            <a:schemeClr val="accent2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11" name="Tekstin paikkamerkki 7"/>
          <p:cNvSpPr>
            <a:spLocks noGrp="1"/>
          </p:cNvSpPr>
          <p:nvPr>
            <p:ph type="body" sz="quarter" idx="16"/>
          </p:nvPr>
        </p:nvSpPr>
        <p:spPr>
          <a:xfrm>
            <a:off x="4644008" y="4077072"/>
            <a:ext cx="3752506" cy="2232025"/>
          </a:xfrm>
          <a:solidFill>
            <a:schemeClr val="accent4"/>
          </a:solidFill>
        </p:spPr>
        <p:txBody>
          <a:bodyPr lIns="252000" tIns="468000" rIns="180000" bIns="180000">
            <a:normAutofit/>
          </a:bodyPr>
          <a:lstStyle>
            <a:lvl1pPr>
              <a:spcAft>
                <a:spcPts val="600"/>
              </a:spcAft>
              <a:defRPr sz="1600">
                <a:solidFill>
                  <a:schemeClr val="bg1"/>
                </a:solidFill>
              </a:defRPr>
            </a:lvl1pPr>
            <a:lvl2pPr>
              <a:spcAft>
                <a:spcPts val="600"/>
              </a:spcAft>
              <a:defRPr sz="1600">
                <a:solidFill>
                  <a:schemeClr val="bg1"/>
                </a:solidFill>
              </a:defRPr>
            </a:lvl2pPr>
          </a:lstStyle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</p:txBody>
      </p:sp>
      <p:sp>
        <p:nvSpPr>
          <p:cNvPr id="7" name="Tekstin paikkamerkki 6"/>
          <p:cNvSpPr>
            <a:spLocks noGrp="1"/>
          </p:cNvSpPr>
          <p:nvPr>
            <p:ph type="body" sz="quarter" idx="17" hasCustomPrompt="1"/>
          </p:nvPr>
        </p:nvSpPr>
        <p:spPr>
          <a:xfrm>
            <a:off x="684213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3" name="Tekstin paikkamerkki 6"/>
          <p:cNvSpPr>
            <a:spLocks noGrp="1"/>
          </p:cNvSpPr>
          <p:nvPr>
            <p:ph type="body" sz="quarter" idx="18" hasCustomPrompt="1"/>
          </p:nvPr>
        </p:nvSpPr>
        <p:spPr>
          <a:xfrm>
            <a:off x="4644000" y="1484312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4" name="Tekstin paikkamerkki 6"/>
          <p:cNvSpPr>
            <a:spLocks noGrp="1"/>
          </p:cNvSpPr>
          <p:nvPr>
            <p:ph type="body" sz="quarter" idx="19" hasCustomPrompt="1"/>
          </p:nvPr>
        </p:nvSpPr>
        <p:spPr>
          <a:xfrm>
            <a:off x="684213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  <p:sp>
        <p:nvSpPr>
          <p:cNvPr id="15" name="Tekstin paikkamerkki 6"/>
          <p:cNvSpPr>
            <a:spLocks noGrp="1"/>
          </p:cNvSpPr>
          <p:nvPr>
            <p:ph type="body" sz="quarter" idx="20" hasCustomPrompt="1"/>
          </p:nvPr>
        </p:nvSpPr>
        <p:spPr>
          <a:xfrm>
            <a:off x="4644000" y="4078800"/>
            <a:ext cx="3752506" cy="504527"/>
          </a:xfrm>
        </p:spPr>
        <p:txBody>
          <a:bodyPr lIns="252000" tIns="144000" rIns="180000" bIns="180000">
            <a:noAutofit/>
          </a:bodyPr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i-FI" dirty="0" smtClean="0"/>
              <a:t>Lisää otsikko</a:t>
            </a:r>
          </a:p>
        </p:txBody>
      </p:sp>
    </p:spTree>
    <p:extLst>
      <p:ext uri="{BB962C8B-B14F-4D97-AF65-F5344CB8AC3E}">
        <p14:creationId xmlns:p14="http://schemas.microsoft.com/office/powerpoint/2010/main" val="254240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 leijona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98131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Vain otsikko ilman leijon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mtClean="0"/>
              <a:t>Muokkaa perustyyl. napsautt.</a:t>
            </a:r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4" name="Alatunnisteen paikkamerk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1637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sp>
        <p:nvSpPr>
          <p:cNvPr id="2" name="Päivämäärän paikkamerkki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3" name="Alatunnisteen paikkamerk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2BAF-8CDA-4878-B74D-CAA2BE48576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902670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in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5355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syaa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2346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äliotsikk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orakulmio 3"/>
          <p:cNvSpPr/>
          <p:nvPr userDrawn="1"/>
        </p:nvSpPr>
        <p:spPr>
          <a:xfrm>
            <a:off x="210457" y="224971"/>
            <a:ext cx="8715829" cy="64225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/>
          <p:cNvSpPr>
            <a:spLocks noGrp="1"/>
          </p:cNvSpPr>
          <p:nvPr>
            <p:ph type="ctrTitle"/>
          </p:nvPr>
        </p:nvSpPr>
        <p:spPr>
          <a:xfrm>
            <a:off x="1153886" y="2540000"/>
            <a:ext cx="6923314" cy="1753096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fi-FI" smtClean="0"/>
              <a:t>Muokkaa perustyyl. napsautt.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43118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9360"/>
            <a:ext cx="9144000" cy="4358640"/>
          </a:xfrm>
          <a:prstGeom prst="rect">
            <a:avLst/>
          </a:prstGeom>
        </p:spPr>
      </p:pic>
      <p:sp>
        <p:nvSpPr>
          <p:cNvPr id="9" name="Tekstin paikkamerkki 8"/>
          <p:cNvSpPr>
            <a:spLocks noGrp="1"/>
          </p:cNvSpPr>
          <p:nvPr>
            <p:ph type="body" sz="quarter" idx="10" hasCustomPrompt="1"/>
          </p:nvPr>
        </p:nvSpPr>
        <p:spPr>
          <a:xfrm>
            <a:off x="1146630" y="2823908"/>
            <a:ext cx="320934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esittäjän tiedot</a:t>
            </a:r>
          </a:p>
        </p:txBody>
      </p:sp>
      <p:sp>
        <p:nvSpPr>
          <p:cNvPr id="7" name="Tekstin paikkamerkki 8"/>
          <p:cNvSpPr>
            <a:spLocks noGrp="1"/>
          </p:cNvSpPr>
          <p:nvPr>
            <p:ph type="body" sz="quarter" idx="11" hasCustomPrompt="1"/>
          </p:nvPr>
        </p:nvSpPr>
        <p:spPr>
          <a:xfrm>
            <a:off x="4528458" y="2823908"/>
            <a:ext cx="4220006" cy="1872208"/>
          </a:xfrm>
        </p:spPr>
        <p:txBody>
          <a:bodyPr>
            <a:noAutofit/>
          </a:bodyPr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 sz="1200"/>
            </a:lvl1pPr>
            <a:lvl2pPr marL="355600" indent="0">
              <a:buNone/>
              <a:defRPr sz="1200"/>
            </a:lvl2pPr>
            <a:lvl3pPr marL="804862" indent="0">
              <a:buNone/>
              <a:defRPr sz="1200"/>
            </a:lvl3pPr>
            <a:lvl4pPr marL="1255713" indent="0">
              <a:buNone/>
              <a:defRPr sz="1200"/>
            </a:lvl4pPr>
            <a:lvl5pPr marL="1436688" indent="0">
              <a:buNone/>
              <a:defRPr sz="1200"/>
            </a:lvl5pPr>
          </a:lstStyle>
          <a:p>
            <a:pPr lvl="0"/>
            <a:r>
              <a:rPr lang="fi-FI" dirty="0" smtClean="0"/>
              <a:t>Lisää tiedot</a:t>
            </a:r>
          </a:p>
        </p:txBody>
      </p:sp>
      <p:pic>
        <p:nvPicPr>
          <p:cNvPr id="8" name="Kuva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41" y="493153"/>
            <a:ext cx="3421411" cy="85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90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uva 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46" y="6490353"/>
            <a:ext cx="2127600" cy="172800"/>
          </a:xfrm>
          <a:prstGeom prst="rect">
            <a:avLst/>
          </a:prstGeom>
        </p:spPr>
      </p:pic>
      <p:pic>
        <p:nvPicPr>
          <p:cNvPr id="8" name="Kuva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0"/>
            <a:ext cx="1618488" cy="3118104"/>
          </a:xfrm>
          <a:prstGeom prst="rect">
            <a:avLst/>
          </a:prstGeom>
        </p:spPr>
      </p:pic>
      <p:sp>
        <p:nvSpPr>
          <p:cNvPr id="2" name="Otsikon paikkamerkki 1"/>
          <p:cNvSpPr>
            <a:spLocks noGrp="1"/>
          </p:cNvSpPr>
          <p:nvPr>
            <p:ph type="title"/>
          </p:nvPr>
        </p:nvSpPr>
        <p:spPr>
          <a:xfrm>
            <a:off x="576000" y="145143"/>
            <a:ext cx="7308368" cy="11864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 smtClean="0"/>
              <a:t>Muokkaa </a:t>
            </a:r>
            <a:r>
              <a:rPr lang="fi-FI" dirty="0" err="1" smtClean="0"/>
              <a:t>perustyyl</a:t>
            </a:r>
            <a:r>
              <a:rPr lang="fi-FI" dirty="0" smtClean="0"/>
              <a:t>. </a:t>
            </a:r>
            <a:r>
              <a:rPr lang="fi-FI" dirty="0" err="1" smtClean="0"/>
              <a:t>napsautt</a:t>
            </a:r>
            <a:r>
              <a:rPr lang="fi-FI" dirty="0" smtClean="0"/>
              <a:t>.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576000" y="1386114"/>
            <a:ext cx="7308368" cy="47791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dirty="0" smtClean="0"/>
              <a:t>Muokkaa tekstin perustyylejä napsauttamalla</a:t>
            </a:r>
          </a:p>
          <a:p>
            <a:pPr lvl="1"/>
            <a:r>
              <a:rPr lang="fi-FI" dirty="0" smtClean="0"/>
              <a:t>toinen taso</a:t>
            </a:r>
          </a:p>
          <a:p>
            <a:pPr lvl="2"/>
            <a:r>
              <a:rPr lang="fi-FI" dirty="0" smtClean="0"/>
              <a:t>kolmas taso</a:t>
            </a:r>
          </a:p>
          <a:p>
            <a:pPr lvl="3"/>
            <a:r>
              <a:rPr lang="fi-FI" dirty="0" smtClean="0"/>
              <a:t>neljäs taso</a:t>
            </a:r>
          </a:p>
          <a:p>
            <a:pPr lvl="4"/>
            <a:r>
              <a:rPr lang="fi-FI" dirty="0" smtClean="0"/>
              <a:t>viides taso</a:t>
            </a:r>
            <a:endParaRPr lang="fi-FI" dirty="0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2"/>
          </p:nvPr>
        </p:nvSpPr>
        <p:spPr>
          <a:xfrm>
            <a:off x="576000" y="6429829"/>
            <a:ext cx="975264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i-FI" smtClean="0"/>
              <a:t>17.9.2018</a:t>
            </a:r>
            <a:endParaRPr lang="fi-FI"/>
          </a:p>
        </p:txBody>
      </p:sp>
      <p:sp>
        <p:nvSpPr>
          <p:cNvPr id="5" name="Alatunnisteen paikkamerkki 4"/>
          <p:cNvSpPr>
            <a:spLocks noGrp="1"/>
          </p:cNvSpPr>
          <p:nvPr>
            <p:ph type="ftr" sz="quarter" idx="3"/>
          </p:nvPr>
        </p:nvSpPr>
        <p:spPr>
          <a:xfrm>
            <a:off x="3124200" y="6429829"/>
            <a:ext cx="2895600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/>
          <p:cNvSpPr>
            <a:spLocks noGrp="1"/>
          </p:cNvSpPr>
          <p:nvPr>
            <p:ph type="sldNum" sz="quarter" idx="4"/>
          </p:nvPr>
        </p:nvSpPr>
        <p:spPr>
          <a:xfrm>
            <a:off x="8388424" y="6429829"/>
            <a:ext cx="477416" cy="291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2D72BAF-8CDA-4878-B74D-CAA2BE48576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025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60" r:id="rId4"/>
    <p:sldLayoutId id="2147483652" r:id="rId5"/>
    <p:sldLayoutId id="2147483666" r:id="rId6"/>
    <p:sldLayoutId id="2147483668" r:id="rId7"/>
    <p:sldLayoutId id="2147483662" r:id="rId8"/>
    <p:sldLayoutId id="2147483669" r:id="rId9"/>
    <p:sldLayoutId id="2147483654" r:id="rId10"/>
    <p:sldLayoutId id="2147483670" r:id="rId11"/>
    <p:sldLayoutId id="2147483655" r:id="rId12"/>
    <p:sldLayoutId id="2147483665" r:id="rId13"/>
    <p:sldLayoutId id="2147483664" r:id="rId14"/>
    <p:sldLayoutId id="2147483661" r:id="rId15"/>
    <p:sldLayoutId id="2147483667" r:id="rId16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19138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68400" indent="-363538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688" indent="-18097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174625" algn="l" defTabSz="914400" rtl="0" eaLnBrk="1" latinLnBrk="0" hangingPunct="1">
        <a:spcBef>
          <a:spcPts val="0"/>
        </a:spcBef>
        <a:spcAft>
          <a:spcPts val="800"/>
        </a:spcAft>
        <a:buFont typeface="Verdana" panose="020B0604030504040204" pitchFamily="34" charset="0"/>
        <a:buChar char="‒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/>
              <a:t/>
            </a:r>
            <a:br>
              <a:rPr lang="fi-FI" dirty="0"/>
            </a:br>
            <a:r>
              <a:rPr lang="fi-FI" dirty="0" err="1" smtClean="0"/>
              <a:t>Ekonomisk</a:t>
            </a:r>
            <a:r>
              <a:rPr lang="fi-FI" dirty="0" smtClean="0"/>
              <a:t> </a:t>
            </a:r>
            <a:r>
              <a:rPr lang="fi-FI" dirty="0" err="1" smtClean="0"/>
              <a:t>översikt</a:t>
            </a:r>
            <a:r>
              <a:rPr lang="fi-FI" dirty="0" smtClean="0"/>
              <a:t/>
            </a:r>
            <a:br>
              <a:rPr lang="fi-FI" dirty="0" smtClean="0"/>
            </a:br>
            <a:r>
              <a:rPr lang="fi-FI" dirty="0" err="1" smtClean="0"/>
              <a:t>Hösten</a:t>
            </a:r>
            <a:r>
              <a:rPr lang="fi-FI" dirty="0" smtClean="0"/>
              <a:t> 2018</a:t>
            </a:r>
            <a:endParaRPr lang="fi-FI" dirty="0"/>
          </a:p>
        </p:txBody>
      </p:sp>
      <p:sp>
        <p:nvSpPr>
          <p:cNvPr id="3" name="Tekstin paikkamerkki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Tekstin paikkamerkki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i-FI" dirty="0" smtClean="0"/>
              <a:t>17.9.2018</a:t>
            </a:r>
          </a:p>
          <a:p>
            <a:r>
              <a:rPr lang="fi-FI" dirty="0" err="1" smtClean="0"/>
              <a:t>Ekonomiska</a:t>
            </a:r>
            <a:r>
              <a:rPr lang="fi-FI" dirty="0" smtClean="0"/>
              <a:t> </a:t>
            </a:r>
            <a:r>
              <a:rPr lang="fi-FI" dirty="0" err="1"/>
              <a:t>avdelningen</a:t>
            </a:r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696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409168312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1150938" y="1533525"/>
            <a:ext cx="5991225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15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1652891596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50938" y="1533525"/>
            <a:ext cx="5991225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3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89382034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8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54870484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64221431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9706676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85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63241051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4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57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23556844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6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15553735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28117231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85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5718655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4836765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7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81982258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09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846179428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89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04793804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1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68773447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5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2801320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34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25963792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08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90667540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59797725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0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93616938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9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92208858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4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60211932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6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3058546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8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69976062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83310230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1736063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9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Päivämäärän paikkamerkki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3" name="Kuva 2"/>
          <p:cNvPicPr/>
          <p:nvPr>
            <p:extLst>
              <p:ext uri="{D42A27DB-BD31-4B8C-83A1-F6EECF244321}">
                <p14:modId xmlns:p14="http://schemas.microsoft.com/office/powerpoint/2010/main" val="16186602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3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24442700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38630726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46149600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9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57496351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24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272861025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66877880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3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549997167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2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8332312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77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1366541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9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60547016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0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8" name="Päivämäärän paikkamerkki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 dirty="0" smtClean="0"/>
          </a:p>
        </p:txBody>
      </p:sp>
      <p:pic>
        <p:nvPicPr>
          <p:cNvPr id="2" name="Kuva 1"/>
          <p:cNvPicPr/>
          <p:nvPr>
            <p:extLst>
              <p:ext uri="{D42A27DB-BD31-4B8C-83A1-F6EECF244321}">
                <p14:modId xmlns:p14="http://schemas.microsoft.com/office/powerpoint/2010/main" val="1624603445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1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71502198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6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425740040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30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376865241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8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197507432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72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69955884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70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8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05470902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9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1293794646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40277974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0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5" name="Kuva 4"/>
          <p:cNvPicPr/>
          <p:nvPr>
            <p:extLst>
              <p:ext uri="{D42A27DB-BD31-4B8C-83A1-F6EECF244321}">
                <p14:modId xmlns:p14="http://schemas.microsoft.com/office/powerpoint/2010/main" val="181633854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05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840446463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1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5320379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793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2657922631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983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 smtClean="0"/>
              <a:t>17.9.2018</a:t>
            </a:r>
            <a:endParaRPr lang="fi-FI"/>
          </a:p>
        </p:txBody>
      </p:sp>
      <p:pic>
        <p:nvPicPr>
          <p:cNvPr id="4" name="Kuva 3"/>
          <p:cNvPicPr/>
          <p:nvPr>
            <p:extLst>
              <p:ext uri="{D42A27DB-BD31-4B8C-83A1-F6EECF244321}">
                <p14:modId xmlns:p14="http://schemas.microsoft.com/office/powerpoint/2010/main" val="4101617069"/>
              </p:ext>
            </p:extLst>
          </p:nvPr>
        </p:nvPicPr>
        <p:blipFill>
          <a:blip r:embed="rId2"/>
          <a:stretch>
            <a:fillRect/>
          </a:stretch>
        </p:blipFill>
        <p:spPr>
          <a:xfrm>
            <a:off x="463550" y="1533525"/>
            <a:ext cx="7366000" cy="48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5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i-FI" smtClean="0"/>
              <a:t>Etunimi Sukunimi</a:t>
            </a:r>
          </a:p>
          <a:p>
            <a:r>
              <a:rPr lang="fi-FI" smtClean="0"/>
              <a:t>Titteli loremipsum dolores sitamet</a:t>
            </a:r>
          </a:p>
          <a:p>
            <a:r>
              <a:rPr lang="fi-FI" smtClean="0"/>
              <a:t>Puh. 0295 16001 (vaihde)</a:t>
            </a:r>
          </a:p>
          <a:p>
            <a:r>
              <a:rPr lang="fi-FI" smtClean="0"/>
              <a:t>Lisätieto: etunimi.sukunimi@vm.fi</a:t>
            </a:r>
          </a:p>
          <a:p>
            <a:r>
              <a:rPr lang="fi-FI" smtClean="0"/>
              <a:t>www.vm.fi</a:t>
            </a:r>
            <a:endParaRPr lang="fi-FI" dirty="0"/>
          </a:p>
        </p:txBody>
      </p:sp>
      <p:sp>
        <p:nvSpPr>
          <p:cNvPr id="6" name="Tekstin paikkamerkki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i-FI" dirty="0"/>
              <a:t>Valtiovarainministeriön viestintä</a:t>
            </a:r>
          </a:p>
          <a:p>
            <a:r>
              <a:rPr lang="fi-FI" dirty="0" err="1"/>
              <a:t>vm-viestinta@vm.fi</a:t>
            </a:r>
            <a:endParaRPr lang="fi-FI" dirty="0"/>
          </a:p>
          <a:p>
            <a:r>
              <a:rPr lang="fi-FI" dirty="0"/>
              <a:t>Mediapalvelunumero (arkisin 8–16) 02955 30500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64169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M_malliesitys_swe_v2015-10-07">
  <a:themeElements>
    <a:clrScheme name="VM">
      <a:dk1>
        <a:sysClr val="windowText" lastClr="000000"/>
      </a:dk1>
      <a:lt1>
        <a:sysClr val="window" lastClr="FFFFFF"/>
      </a:lt1>
      <a:dk2>
        <a:srgbClr val="304E88"/>
      </a:dk2>
      <a:lt2>
        <a:srgbClr val="EEECE1"/>
      </a:lt2>
      <a:accent1>
        <a:srgbClr val="304E88"/>
      </a:accent1>
      <a:accent2>
        <a:srgbClr val="A34E96"/>
      </a:accent2>
      <a:accent3>
        <a:srgbClr val="5AB5EC"/>
      </a:accent3>
      <a:accent4>
        <a:srgbClr val="A0CD3D"/>
      </a:accent4>
      <a:accent5>
        <a:srgbClr val="DDDDDD"/>
      </a:accent5>
      <a:accent6>
        <a:srgbClr val="ED2939"/>
      </a:accent6>
      <a:hlink>
        <a:srgbClr val="0000FF"/>
      </a:hlink>
      <a:folHlink>
        <a:srgbClr val="800080"/>
      </a:folHlink>
    </a:clrScheme>
    <a:fontScheme name="VM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04F88"/>
        </a:solidFill>
        <a:ln>
          <a:noFill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VM_malliesitys_swe_v2015-10-07</Template>
  <TotalTime>202</TotalTime>
  <Words>83</Words>
  <Application>Microsoft Office PowerPoint</Application>
  <PresentationFormat>Näytössä katseltava diaesitys (4:3)</PresentationFormat>
  <Paragraphs>64</Paragraphs>
  <Slides>54</Slides>
  <Notes>1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54</vt:i4>
      </vt:variant>
    </vt:vector>
  </HeadingPairs>
  <TitlesOfParts>
    <vt:vector size="59" baseType="lpstr">
      <vt:lpstr>Arial</vt:lpstr>
      <vt:lpstr>Arial Narrow</vt:lpstr>
      <vt:lpstr>Calibri</vt:lpstr>
      <vt:lpstr>Verdana</vt:lpstr>
      <vt:lpstr>VM_malliesitys_swe_v2015-10-07</vt:lpstr>
      <vt:lpstr> Ekonomisk översikt Hösten 2018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</vt:vector>
  </TitlesOfParts>
  <Company>VIP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Esityksen etusivu Otsikko Arial Narrow Regular 34 pt gemena sininen, max. 3 riviä</dc:title>
  <dc:creator>Rantala Mark VM</dc:creator>
  <cp:lastModifiedBy>Rantala Mark (VM)</cp:lastModifiedBy>
  <cp:revision>44</cp:revision>
  <cp:lastPrinted>2016-09-12T09:14:21Z</cp:lastPrinted>
  <dcterms:created xsi:type="dcterms:W3CDTF">2016-04-28T13:57:46Z</dcterms:created>
  <dcterms:modified xsi:type="dcterms:W3CDTF">2018-10-04T13:10:58Z</dcterms:modified>
</cp:coreProperties>
</file>