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277" r:id="rId2"/>
    <p:sldId id="320" r:id="rId3"/>
    <p:sldId id="321" r:id="rId4"/>
    <p:sldId id="322" r:id="rId5"/>
    <p:sldId id="324" r:id="rId6"/>
    <p:sldId id="327" r:id="rId7"/>
    <p:sldId id="328" r:id="rId8"/>
    <p:sldId id="329" r:id="rId9"/>
    <p:sldId id="331" r:id="rId10"/>
    <p:sldId id="332" r:id="rId11"/>
    <p:sldId id="333" r:id="rId12"/>
    <p:sldId id="335" r:id="rId13"/>
    <p:sldId id="336" r:id="rId14"/>
    <p:sldId id="339" r:id="rId15"/>
    <p:sldId id="340" r:id="rId16"/>
    <p:sldId id="341" r:id="rId17"/>
    <p:sldId id="343" r:id="rId18"/>
    <p:sldId id="344" r:id="rId19"/>
    <p:sldId id="345" r:id="rId20"/>
    <p:sldId id="348" r:id="rId21"/>
    <p:sldId id="349" r:id="rId22"/>
    <p:sldId id="350" r:id="rId23"/>
    <p:sldId id="351" r:id="rId24"/>
    <p:sldId id="352" r:id="rId25"/>
    <p:sldId id="353" r:id="rId26"/>
    <p:sldId id="354" r:id="rId27"/>
    <p:sldId id="356" r:id="rId28"/>
    <p:sldId id="357" r:id="rId29"/>
    <p:sldId id="358" r:id="rId30"/>
    <p:sldId id="359" r:id="rId31"/>
    <p:sldId id="360" r:id="rId32"/>
    <p:sldId id="361" r:id="rId33"/>
    <p:sldId id="362" r:id="rId34"/>
    <p:sldId id="363" r:id="rId35"/>
    <p:sldId id="364" r:id="rId36"/>
    <p:sldId id="365" r:id="rId37"/>
    <p:sldId id="367" r:id="rId38"/>
    <p:sldId id="373" r:id="rId39"/>
    <p:sldId id="368" r:id="rId40"/>
    <p:sldId id="369" r:id="rId41"/>
  </p:sldIdLst>
  <p:sldSz cx="9144000" cy="6858000" type="screen4x3"/>
  <p:notesSz cx="6735763" cy="98663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4F88"/>
    <a:srgbClr val="E2E2E2"/>
    <a:srgbClr val="A3A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howGuides="1">
      <p:cViewPr varScale="1">
        <p:scale>
          <a:sx n="127" d="100"/>
          <a:sy n="127" d="100"/>
        </p:scale>
        <p:origin x="1160" y="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3954" y="-84"/>
      </p:cViewPr>
      <p:guideLst>
        <p:guide orient="horz" pos="3107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e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e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e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e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emf"/></Relationships>
</file>

<file path=ppt/drawings/_rels/vmlDrawing3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emf"/></Relationships>
</file>

<file path=ppt/drawings/_rels/vmlDrawing3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emf"/></Relationships>
</file>

<file path=ppt/drawings/_rels/vmlDrawing3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emf"/></Relationships>
</file>

<file path=ppt/drawings/_rels/vmlDrawing3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emf"/></Relationships>
</file>

<file path=ppt/drawings/_rels/vmlDrawing3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emf"/></Relationships>
</file>

<file path=ppt/drawings/_rels/vmlDrawing3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emf"/></Relationships>
</file>

<file path=ppt/drawings/_rels/vmlDrawing3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AE6946-A441-476B-8C88-A9CFCCD56C26}" type="datetimeFigureOut">
              <a:rPr lang="fi-FI" smtClean="0"/>
              <a:t>13.4.2018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AFA79E-AB02-4271-A9F6-94D822AFB54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66180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CBE83-F401-4F3F-8646-5A63CA53523C}" type="datetimeFigureOut">
              <a:rPr lang="fi-FI" smtClean="0"/>
              <a:t>13.4.2018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DD12E-B47D-4DC2-A09A-B762B8C96E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7371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916832"/>
            <a:ext cx="7200800" cy="178106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3824514"/>
            <a:ext cx="7200800" cy="468582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86" y="488932"/>
            <a:ext cx="3421411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40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 leijon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8131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Vain otsikko ilman leijon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7564" y="6485746"/>
            <a:ext cx="2127600" cy="1728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1637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7564" y="6485746"/>
            <a:ext cx="2127600" cy="172800"/>
          </a:xfrm>
          <a:prstGeom prst="rect">
            <a:avLst/>
          </a:prstGeom>
        </p:spPr>
      </p:pic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0267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5355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yaa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3469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3118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9" name="Tekstin paikkamerkki 8"/>
          <p:cNvSpPr>
            <a:spLocks noGrp="1"/>
          </p:cNvSpPr>
          <p:nvPr>
            <p:ph type="body" sz="quarter" idx="10" hasCustomPrompt="1"/>
          </p:nvPr>
        </p:nvSpPr>
        <p:spPr>
          <a:xfrm>
            <a:off x="1146630" y="2823908"/>
            <a:ext cx="320934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esittäjän tiedot</a:t>
            </a:r>
          </a:p>
        </p:txBody>
      </p:sp>
      <p:sp>
        <p:nvSpPr>
          <p:cNvPr id="7" name="Tekstin paikkamerkki 8"/>
          <p:cNvSpPr>
            <a:spLocks noGrp="1"/>
          </p:cNvSpPr>
          <p:nvPr>
            <p:ph type="body" sz="quarter" idx="11" hasCustomPrompt="1"/>
          </p:nvPr>
        </p:nvSpPr>
        <p:spPr>
          <a:xfrm>
            <a:off x="4528458" y="2823908"/>
            <a:ext cx="422000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tiedot</a:t>
            </a:r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86" y="488932"/>
            <a:ext cx="3421411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190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 hanketun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772816"/>
            <a:ext cx="7200800" cy="1656184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15616" y="3507701"/>
            <a:ext cx="7200800" cy="64807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4208016"/>
            <a:ext cx="7200800" cy="445120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380288" y="404813"/>
            <a:ext cx="1260000" cy="1260000"/>
          </a:xfrm>
        </p:spPr>
        <p:txBody>
          <a:bodyPr>
            <a:norm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050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fi-FI" dirty="0" smtClean="0"/>
              <a:t>Hanketunnus   </a:t>
            </a:r>
            <a:r>
              <a:rPr lang="fr-FR" dirty="0" smtClean="0"/>
              <a:t>3,5 x 3,5 cm    205 x 205 px</a:t>
            </a:r>
            <a:endParaRPr lang="fi-FI" dirty="0"/>
          </a:p>
        </p:txBody>
      </p:sp>
      <p:pic>
        <p:nvPicPr>
          <p:cNvPr id="12" name="Kuva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86" y="488932"/>
            <a:ext cx="3421411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936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0939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väli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609" cy="118649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73314" y="1836057"/>
            <a:ext cx="7311054" cy="429010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 hasCustomPrompt="1"/>
          </p:nvPr>
        </p:nvSpPr>
        <p:spPr>
          <a:xfrm>
            <a:off x="576000" y="1391823"/>
            <a:ext cx="7308368" cy="503237"/>
          </a:xfrm>
        </p:spPr>
        <p:txBody>
          <a:bodyPr/>
          <a:lstStyle>
            <a:lvl1pPr marL="0" indent="0">
              <a:buNone/>
              <a:defRPr b="1" baseline="0"/>
            </a:lvl1pPr>
          </a:lstStyle>
          <a:p>
            <a:pPr lvl="0"/>
            <a:r>
              <a:rPr lang="fi-FI" dirty="0" smtClean="0"/>
              <a:t>Lisää väliotsikko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615743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76000" y="1386000"/>
            <a:ext cx="3600000" cy="4779304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sz="1600"/>
            </a:lvl1pPr>
            <a:lvl2pPr>
              <a:spcBef>
                <a:spcPts val="0"/>
              </a:spcBef>
              <a:spcAft>
                <a:spcPts val="1200"/>
              </a:spcAft>
              <a:defRPr sz="1600"/>
            </a:lvl2pPr>
            <a:lvl3pPr>
              <a:spcBef>
                <a:spcPts val="0"/>
              </a:spcBef>
              <a:spcAft>
                <a:spcPts val="1200"/>
              </a:spcAft>
              <a:defRPr sz="1600"/>
            </a:lvl3pPr>
            <a:lvl4pPr>
              <a:spcBef>
                <a:spcPts val="0"/>
              </a:spcBef>
              <a:spcAft>
                <a:spcPts val="1200"/>
              </a:spcAft>
              <a:defRPr sz="1600"/>
            </a:lvl4pPr>
            <a:lvl5pPr>
              <a:spcBef>
                <a:spcPts val="0"/>
              </a:spcBef>
              <a:spcAft>
                <a:spcPts val="12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283968" y="1386000"/>
            <a:ext cx="3600000" cy="4779304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929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386114"/>
            <a:ext cx="3600400" cy="4779189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705600" y="1476000"/>
            <a:ext cx="3455988" cy="480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13,35 x 9,6 cm | </a:t>
            </a:r>
            <a:r>
              <a:rPr lang="fr-FR" dirty="0" smtClean="0"/>
              <a:t>780 px x 565 px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973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i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386114"/>
            <a:ext cx="3600400" cy="4779189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705600" y="1476000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 baseline="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  <p:sp>
        <p:nvSpPr>
          <p:cNvPr id="10" name="Kuvan paikkamerkki 8"/>
          <p:cNvSpPr>
            <a:spLocks noGrp="1"/>
          </p:cNvSpPr>
          <p:nvPr>
            <p:ph type="pic" sz="quarter" idx="14" hasCustomPrompt="1"/>
          </p:nvPr>
        </p:nvSpPr>
        <p:spPr>
          <a:xfrm>
            <a:off x="705600" y="3152400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  <p:sp>
        <p:nvSpPr>
          <p:cNvPr id="11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05600" y="4807028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901028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 i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7564" y="6485746"/>
            <a:ext cx="2127600" cy="1728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/>
          <p:cNvSpPr>
            <a:spLocks noGrp="1"/>
          </p:cNvSpPr>
          <p:nvPr>
            <p:ph type="pic" sz="quarter" idx="13" hasCustomPrompt="1"/>
          </p:nvPr>
        </p:nvSpPr>
        <p:spPr>
          <a:xfrm>
            <a:off x="703942" y="1476000"/>
            <a:ext cx="7722000" cy="4804229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fi-FI" dirty="0" smtClean="0"/>
              <a:t>Lisää kuva                                                                  koko </a:t>
            </a:r>
            <a:r>
              <a:rPr lang="fr-FR" dirty="0" smtClean="0"/>
              <a:t>13,35 x 21,45 cm | 780 x 1265 px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229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ilaatik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Kuva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7564" y="6485746"/>
            <a:ext cx="2127600" cy="1728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684213" y="1484313"/>
            <a:ext cx="3752506" cy="2232025"/>
          </a:xfrm>
          <a:solidFill>
            <a:schemeClr val="accent3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9" name="Tekstin paikkamerkki 7"/>
          <p:cNvSpPr>
            <a:spLocks noGrp="1"/>
          </p:cNvSpPr>
          <p:nvPr>
            <p:ph type="body" sz="quarter" idx="14"/>
          </p:nvPr>
        </p:nvSpPr>
        <p:spPr>
          <a:xfrm>
            <a:off x="4644008" y="1484313"/>
            <a:ext cx="3752506" cy="2232025"/>
          </a:xfrm>
          <a:solidFill>
            <a:schemeClr val="accent1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0" name="Tekstin paikkamerkki 7"/>
          <p:cNvSpPr>
            <a:spLocks noGrp="1"/>
          </p:cNvSpPr>
          <p:nvPr>
            <p:ph type="body" sz="quarter" idx="15"/>
          </p:nvPr>
        </p:nvSpPr>
        <p:spPr>
          <a:xfrm>
            <a:off x="684213" y="4077072"/>
            <a:ext cx="3752506" cy="2232025"/>
          </a:xfrm>
          <a:solidFill>
            <a:schemeClr val="accent2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1" name="Tekstin paikkamerkki 7"/>
          <p:cNvSpPr>
            <a:spLocks noGrp="1"/>
          </p:cNvSpPr>
          <p:nvPr>
            <p:ph type="body" sz="quarter" idx="16"/>
          </p:nvPr>
        </p:nvSpPr>
        <p:spPr>
          <a:xfrm>
            <a:off x="4644008" y="4077072"/>
            <a:ext cx="3752506" cy="2232025"/>
          </a:xfrm>
          <a:solidFill>
            <a:schemeClr val="accent4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7" hasCustomPrompt="1"/>
          </p:nvPr>
        </p:nvSpPr>
        <p:spPr>
          <a:xfrm>
            <a:off x="684213" y="1484312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3" name="Tekstin paikkamerkki 6"/>
          <p:cNvSpPr>
            <a:spLocks noGrp="1"/>
          </p:cNvSpPr>
          <p:nvPr>
            <p:ph type="body" sz="quarter" idx="18" hasCustomPrompt="1"/>
          </p:nvPr>
        </p:nvSpPr>
        <p:spPr>
          <a:xfrm>
            <a:off x="4644000" y="1484312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4" name="Tekstin paikkamerkki 6"/>
          <p:cNvSpPr>
            <a:spLocks noGrp="1"/>
          </p:cNvSpPr>
          <p:nvPr>
            <p:ph type="body" sz="quarter" idx="19" hasCustomPrompt="1"/>
          </p:nvPr>
        </p:nvSpPr>
        <p:spPr>
          <a:xfrm>
            <a:off x="684213" y="4078800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5" name="Tekstin paikkamerkki 6"/>
          <p:cNvSpPr>
            <a:spLocks noGrp="1"/>
          </p:cNvSpPr>
          <p:nvPr>
            <p:ph type="body" sz="quarter" idx="20" hasCustomPrompt="1"/>
          </p:nvPr>
        </p:nvSpPr>
        <p:spPr>
          <a:xfrm>
            <a:off x="4644000" y="4078800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</p:spTree>
    <p:extLst>
      <p:ext uri="{BB962C8B-B14F-4D97-AF65-F5344CB8AC3E}">
        <p14:creationId xmlns:p14="http://schemas.microsoft.com/office/powerpoint/2010/main" val="254240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7564" y="6485746"/>
            <a:ext cx="2127600" cy="172800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0"/>
            <a:ext cx="1618488" cy="3118104"/>
          </a:xfrm>
          <a:prstGeom prst="rect">
            <a:avLst/>
          </a:prstGeom>
        </p:spPr>
      </p:pic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368" cy="1186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76000" y="1386114"/>
            <a:ext cx="7308368" cy="4779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76000" y="6429829"/>
            <a:ext cx="975264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13.4.2018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429829"/>
            <a:ext cx="2895600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388424" y="6429829"/>
            <a:ext cx="477416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025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52" r:id="rId5"/>
    <p:sldLayoutId id="2147483666" r:id="rId6"/>
    <p:sldLayoutId id="2147483668" r:id="rId7"/>
    <p:sldLayoutId id="2147483662" r:id="rId8"/>
    <p:sldLayoutId id="2147483669" r:id="rId9"/>
    <p:sldLayoutId id="2147483654" r:id="rId10"/>
    <p:sldLayoutId id="2147483670" r:id="rId11"/>
    <p:sldLayoutId id="2147483655" r:id="rId12"/>
    <p:sldLayoutId id="2147483665" r:id="rId13"/>
    <p:sldLayoutId id="2147483664" r:id="rId14"/>
    <p:sldLayoutId id="2147483661" r:id="rId15"/>
    <p:sldLayoutId id="2147483667" r:id="rId16"/>
  </p:sldLayoutIdLst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68400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688" indent="-18097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Reaali-34170.xlsm!@105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3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Reaali-34170.xlsm!@106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4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Reaali-34170.xlsm!@200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5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Reaali-34170.xlsm!@201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6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Reaali-34170.xlsm!@204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7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Reaali-34170.xlsm!@205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8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Reaali-34170.xlsm!@206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19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Reaali-34170.xlsm!@208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20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Reaali-34170.xlsm!@216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21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Reaali-34170.xlsm!@217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2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file:///Z:\LENNU2\ORAAKKELI\Oraakkeli.xlsm!KatsTaulut!R9S20:R23S27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Reaali-34170.xlsm!@300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23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Reaali-34170.xlsm!@301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24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Reaali-34170.xlsm!@304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25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Reaali-34170.xlsm!@450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26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Reaali-34170.xlsm!@501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27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Reaali-34170.xlsm!@502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28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Reaali-34170.xlsm!@503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25.vml"/><Relationship Id="rId4" Type="http://schemas.openxmlformats.org/officeDocument/2006/relationships/image" Target="../media/image29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Julkinen-34098.xlsm!@600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26.vml"/><Relationship Id="rId4" Type="http://schemas.openxmlformats.org/officeDocument/2006/relationships/image" Target="../media/image30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Julkinen-34098.xlsm!@603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27.vml"/><Relationship Id="rId4" Type="http://schemas.openxmlformats.org/officeDocument/2006/relationships/image" Target="../media/image31.e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Julkinen-34098.xlsm!@604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28.vml"/><Relationship Id="rId4" Type="http://schemas.openxmlformats.org/officeDocument/2006/relationships/image" Target="../media/image3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file:///Z:\LENNU2\ORAAKKELI\Oraakkeli.xlsm!KatsTaulut!R25S20:R44S27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e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Julkinen-34098.xlsm!@605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29.vml"/><Relationship Id="rId4" Type="http://schemas.openxmlformats.org/officeDocument/2006/relationships/image" Target="../media/image33.e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Julkinen-34098.xlsm!@607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30.vml"/><Relationship Id="rId4" Type="http://schemas.openxmlformats.org/officeDocument/2006/relationships/image" Target="../media/image34.e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Julkinen-34098.xlsm!@608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31.vml"/><Relationship Id="rId4" Type="http://schemas.openxmlformats.org/officeDocument/2006/relationships/image" Target="../media/image35.e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Julkinen-34098.xlsm!@609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32.vml"/><Relationship Id="rId4" Type="http://schemas.openxmlformats.org/officeDocument/2006/relationships/image" Target="../media/image36.e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Julkinen-34098.xlsm!@610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33.vml"/><Relationship Id="rId4" Type="http://schemas.openxmlformats.org/officeDocument/2006/relationships/image" Target="../media/image37.e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Julkinen-34098.xlsm!@701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34.vml"/><Relationship Id="rId4" Type="http://schemas.openxmlformats.org/officeDocument/2006/relationships/image" Target="../media/image38.e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Julkinen-34098.xlsm!@702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35.vml"/><Relationship Id="rId4" Type="http://schemas.openxmlformats.org/officeDocument/2006/relationships/image" Target="../media/image39.e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Julkinen-34098.xlsm!@800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36.vml"/><Relationship Id="rId4" Type="http://schemas.openxmlformats.org/officeDocument/2006/relationships/image" Target="../media/image40.e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.vn.root\Lennu\Tuotedata\KT-Julkinen-34098.xlsm!@804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37.vml"/><Relationship Id="rId4" Type="http://schemas.openxmlformats.org/officeDocument/2006/relationships/image" Target="../media/image41.e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Julkinen-34098.xlsm!@900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38.vml"/><Relationship Id="rId4" Type="http://schemas.openxmlformats.org/officeDocument/2006/relationships/image" Target="../media/image4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.vn.root\Lennu\Tuotedata\KT-Reaali-34170.xlsm!@010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em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Reaali-34170.xlsm!@051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Reaali-34170.xlsm!@100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Reaali-34170.xlsm!@101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0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Reaali-34170.xlsm!@102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1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1\lennu\Tuotedata\KT-Reaali-34170.xlsm!@104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Economic</a:t>
            </a:r>
            <a:r>
              <a:rPr lang="fi-FI" dirty="0"/>
              <a:t> </a:t>
            </a:r>
            <a:r>
              <a:rPr lang="fi-FI" dirty="0" err="1"/>
              <a:t>Survey</a:t>
            </a:r>
            <a:r>
              <a:rPr lang="fi-FI" dirty="0"/>
              <a:t/>
            </a:r>
            <a:br>
              <a:rPr lang="fi-FI" dirty="0"/>
            </a:br>
            <a:r>
              <a:rPr lang="fi-FI" dirty="0" err="1" smtClean="0"/>
              <a:t>Spring</a:t>
            </a:r>
            <a:r>
              <a:rPr lang="fi-FI" dirty="0" smtClean="0"/>
              <a:t> 2018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i-FI" dirty="0" smtClean="0"/>
              <a:t>13.4.2018</a:t>
            </a:r>
            <a:endParaRPr lang="fi-FI" dirty="0"/>
          </a:p>
          <a:p>
            <a:r>
              <a:rPr lang="fi-FI" dirty="0" err="1" smtClean="0"/>
              <a:t>Economics</a:t>
            </a:r>
            <a:r>
              <a:rPr lang="fi-FI" dirty="0" smtClean="0"/>
              <a:t> Department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696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graphicFrame>
        <p:nvGraphicFramePr>
          <p:cNvPr id="6" name="Objekti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3716812"/>
              </p:ext>
            </p:extLst>
          </p:nvPr>
        </p:nvGraphicFramePr>
        <p:xfrm>
          <a:off x="463550" y="1533525"/>
          <a:ext cx="7366000" cy="4836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1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36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3870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graphicFrame>
        <p:nvGraphicFramePr>
          <p:cNvPr id="5" name="Objekti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9350947"/>
              </p:ext>
            </p:extLst>
          </p:nvPr>
        </p:nvGraphicFramePr>
        <p:xfrm>
          <a:off x="463550" y="1533525"/>
          <a:ext cx="7366000" cy="4836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05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36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3419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 dirty="0" smtClean="0"/>
          </a:p>
        </p:txBody>
      </p:sp>
      <p:graphicFrame>
        <p:nvGraphicFramePr>
          <p:cNvPr id="5" name="Objekti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5489370"/>
              </p:ext>
            </p:extLst>
          </p:nvPr>
        </p:nvGraphicFramePr>
        <p:xfrm>
          <a:off x="463550" y="1533525"/>
          <a:ext cx="7366000" cy="4840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3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40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60326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 dirty="0" smtClean="0"/>
          </a:p>
        </p:txBody>
      </p:sp>
      <p:graphicFrame>
        <p:nvGraphicFramePr>
          <p:cNvPr id="2" name="Objekti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6871205"/>
              </p:ext>
            </p:extLst>
          </p:nvPr>
        </p:nvGraphicFramePr>
        <p:xfrm>
          <a:off x="463550" y="1533525"/>
          <a:ext cx="7366000" cy="4840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77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40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77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graphicFrame>
        <p:nvGraphicFramePr>
          <p:cNvPr id="5" name="Objekti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801316"/>
              </p:ext>
            </p:extLst>
          </p:nvPr>
        </p:nvGraphicFramePr>
        <p:xfrm>
          <a:off x="463550" y="1533525"/>
          <a:ext cx="7366000" cy="4840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9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40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32169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 dirty="0" smtClean="0"/>
          </a:p>
        </p:txBody>
      </p:sp>
      <p:graphicFrame>
        <p:nvGraphicFramePr>
          <p:cNvPr id="5" name="Objekti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0476591"/>
              </p:ext>
            </p:extLst>
          </p:nvPr>
        </p:nvGraphicFramePr>
        <p:xfrm>
          <a:off x="463550" y="1533525"/>
          <a:ext cx="7366000" cy="4840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3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40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621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 dirty="0" smtClean="0"/>
          </a:p>
        </p:txBody>
      </p:sp>
      <p:graphicFrame>
        <p:nvGraphicFramePr>
          <p:cNvPr id="3" name="Objekti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5550653"/>
              </p:ext>
            </p:extLst>
          </p:nvPr>
        </p:nvGraphicFramePr>
        <p:xfrm>
          <a:off x="463550" y="1533525"/>
          <a:ext cx="7366000" cy="4840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7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40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010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 dirty="0" smtClean="0"/>
          </a:p>
        </p:txBody>
      </p:sp>
      <p:graphicFrame>
        <p:nvGraphicFramePr>
          <p:cNvPr id="5" name="Objekti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1696295"/>
              </p:ext>
            </p:extLst>
          </p:nvPr>
        </p:nvGraphicFramePr>
        <p:xfrm>
          <a:off x="463550" y="1533525"/>
          <a:ext cx="7366000" cy="4840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45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40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8741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 dirty="0" smtClean="0"/>
          </a:p>
        </p:txBody>
      </p:sp>
      <p:graphicFrame>
        <p:nvGraphicFramePr>
          <p:cNvPr id="5" name="Objekti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0128574"/>
              </p:ext>
            </p:extLst>
          </p:nvPr>
        </p:nvGraphicFramePr>
        <p:xfrm>
          <a:off x="463550" y="1533525"/>
          <a:ext cx="7366000" cy="4836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69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36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8319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 dirty="0" smtClean="0"/>
          </a:p>
        </p:txBody>
      </p:sp>
      <p:graphicFrame>
        <p:nvGraphicFramePr>
          <p:cNvPr id="5" name="Objekti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9954965"/>
              </p:ext>
            </p:extLst>
          </p:nvPr>
        </p:nvGraphicFramePr>
        <p:xfrm>
          <a:off x="463550" y="1533525"/>
          <a:ext cx="7366000" cy="4836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3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36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18906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 dirty="0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graphicFrame>
        <p:nvGraphicFramePr>
          <p:cNvPr id="4" name="Objekti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3351913"/>
              </p:ext>
            </p:extLst>
          </p:nvPr>
        </p:nvGraphicFramePr>
        <p:xfrm>
          <a:off x="463550" y="1533525"/>
          <a:ext cx="7366000" cy="3898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9" name="Laskentataulukko (makrot käytössä)" r:id="rId3" imgW="6720917" imgH="3558567" progId="Excel.SheetMacroEnabled.12">
                  <p:link updateAutomatic="1"/>
                </p:oleObj>
              </mc:Choice>
              <mc:Fallback>
                <p:oleObj name="Laskentataulukko (makrot käytössä)" r:id="rId3" imgW="6720917" imgH="3558567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3898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2815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graphicFrame>
        <p:nvGraphicFramePr>
          <p:cNvPr id="5" name="Objekti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1418873"/>
              </p:ext>
            </p:extLst>
          </p:nvPr>
        </p:nvGraphicFramePr>
        <p:xfrm>
          <a:off x="463550" y="1533525"/>
          <a:ext cx="7366000" cy="4840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65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40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6148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 dirty="0" smtClean="0"/>
          </a:p>
        </p:txBody>
      </p:sp>
      <p:graphicFrame>
        <p:nvGraphicFramePr>
          <p:cNvPr id="5" name="Objekti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5672691"/>
              </p:ext>
            </p:extLst>
          </p:nvPr>
        </p:nvGraphicFramePr>
        <p:xfrm>
          <a:off x="463550" y="1533525"/>
          <a:ext cx="7366000" cy="4840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89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40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8903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 dirty="0" smtClean="0"/>
          </a:p>
        </p:txBody>
      </p:sp>
      <p:graphicFrame>
        <p:nvGraphicFramePr>
          <p:cNvPr id="5" name="Objekti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8199431"/>
              </p:ext>
            </p:extLst>
          </p:nvPr>
        </p:nvGraphicFramePr>
        <p:xfrm>
          <a:off x="463550" y="1533525"/>
          <a:ext cx="7366000" cy="4840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3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40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1835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 dirty="0" smtClean="0"/>
          </a:p>
        </p:txBody>
      </p:sp>
      <p:graphicFrame>
        <p:nvGraphicFramePr>
          <p:cNvPr id="5" name="Objekti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9825940"/>
              </p:ext>
            </p:extLst>
          </p:nvPr>
        </p:nvGraphicFramePr>
        <p:xfrm>
          <a:off x="463550" y="1533525"/>
          <a:ext cx="7366000" cy="4836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37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36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6496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 dirty="0" smtClean="0"/>
          </a:p>
        </p:txBody>
      </p:sp>
      <p:graphicFrame>
        <p:nvGraphicFramePr>
          <p:cNvPr id="5" name="Objekti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7352434"/>
              </p:ext>
            </p:extLst>
          </p:nvPr>
        </p:nvGraphicFramePr>
        <p:xfrm>
          <a:off x="463550" y="1533525"/>
          <a:ext cx="7366000" cy="4836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61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36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707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graphicFrame>
        <p:nvGraphicFramePr>
          <p:cNvPr id="5" name="Objekti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2552890"/>
              </p:ext>
            </p:extLst>
          </p:nvPr>
        </p:nvGraphicFramePr>
        <p:xfrm>
          <a:off x="463550" y="1533525"/>
          <a:ext cx="7366000" cy="4836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85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36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4321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graphicFrame>
        <p:nvGraphicFramePr>
          <p:cNvPr id="5" name="Objekti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5031118"/>
              </p:ext>
            </p:extLst>
          </p:nvPr>
        </p:nvGraphicFramePr>
        <p:xfrm>
          <a:off x="463550" y="1533525"/>
          <a:ext cx="7366000" cy="4836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09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36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0565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graphicFrame>
        <p:nvGraphicFramePr>
          <p:cNvPr id="5" name="Objekti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4035214"/>
              </p:ext>
            </p:extLst>
          </p:nvPr>
        </p:nvGraphicFramePr>
        <p:xfrm>
          <a:off x="463550" y="1533525"/>
          <a:ext cx="7366000" cy="4840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57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40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48809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graphicFrame>
        <p:nvGraphicFramePr>
          <p:cNvPr id="5" name="Objekti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9369407"/>
              </p:ext>
            </p:extLst>
          </p:nvPr>
        </p:nvGraphicFramePr>
        <p:xfrm>
          <a:off x="463550" y="1533525"/>
          <a:ext cx="7366000" cy="4840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81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40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62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 dirty="0" smtClean="0"/>
          </a:p>
        </p:txBody>
      </p:sp>
      <p:graphicFrame>
        <p:nvGraphicFramePr>
          <p:cNvPr id="5" name="Objekti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2936338"/>
              </p:ext>
            </p:extLst>
          </p:nvPr>
        </p:nvGraphicFramePr>
        <p:xfrm>
          <a:off x="463550" y="1533525"/>
          <a:ext cx="7366000" cy="4840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05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40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25823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 dirty="0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368" cy="691569"/>
          </a:xfrm>
        </p:spPr>
        <p:txBody>
          <a:bodyPr/>
          <a:lstStyle/>
          <a:p>
            <a:endParaRPr lang="fi-FI" dirty="0"/>
          </a:p>
        </p:txBody>
      </p:sp>
      <p:graphicFrame>
        <p:nvGraphicFramePr>
          <p:cNvPr id="2" name="Objekti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4549182"/>
              </p:ext>
            </p:extLst>
          </p:nvPr>
        </p:nvGraphicFramePr>
        <p:xfrm>
          <a:off x="463550" y="1533525"/>
          <a:ext cx="7366000" cy="4693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3" name="Laskentataulukko (makrot käytössä)" r:id="rId3" imgW="6720917" imgH="4282331" progId="Excel.SheetMacroEnabled.12">
                  <p:link updateAutomatic="1"/>
                </p:oleObj>
              </mc:Choice>
              <mc:Fallback>
                <p:oleObj name="Laskentataulukko (makrot käytössä)" r:id="rId3" imgW="6720917" imgH="4282331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6930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6397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graphicFrame>
        <p:nvGraphicFramePr>
          <p:cNvPr id="5" name="Objekti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4334913"/>
              </p:ext>
            </p:extLst>
          </p:nvPr>
        </p:nvGraphicFramePr>
        <p:xfrm>
          <a:off x="463550" y="1533525"/>
          <a:ext cx="7366000" cy="4836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29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36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125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graphicFrame>
        <p:nvGraphicFramePr>
          <p:cNvPr id="5" name="Objekti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8656931"/>
              </p:ext>
            </p:extLst>
          </p:nvPr>
        </p:nvGraphicFramePr>
        <p:xfrm>
          <a:off x="463550" y="1533525"/>
          <a:ext cx="7366000" cy="4840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3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40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216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graphicFrame>
        <p:nvGraphicFramePr>
          <p:cNvPr id="6" name="Objekti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399118"/>
              </p:ext>
            </p:extLst>
          </p:nvPr>
        </p:nvGraphicFramePr>
        <p:xfrm>
          <a:off x="463550" y="1533525"/>
          <a:ext cx="7366000" cy="4840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77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40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4127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graphicFrame>
        <p:nvGraphicFramePr>
          <p:cNvPr id="6" name="Objekti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6485772"/>
              </p:ext>
            </p:extLst>
          </p:nvPr>
        </p:nvGraphicFramePr>
        <p:xfrm>
          <a:off x="463550" y="1533525"/>
          <a:ext cx="7366000" cy="4840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01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40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953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graphicFrame>
        <p:nvGraphicFramePr>
          <p:cNvPr id="4" name="Objekti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3269505"/>
              </p:ext>
            </p:extLst>
          </p:nvPr>
        </p:nvGraphicFramePr>
        <p:xfrm>
          <a:off x="463550" y="1533525"/>
          <a:ext cx="7366000" cy="48377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25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377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09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graphicFrame>
        <p:nvGraphicFramePr>
          <p:cNvPr id="6" name="Objekti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0355006"/>
              </p:ext>
            </p:extLst>
          </p:nvPr>
        </p:nvGraphicFramePr>
        <p:xfrm>
          <a:off x="463550" y="1533525"/>
          <a:ext cx="7366000" cy="4840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49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40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276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graphicFrame>
        <p:nvGraphicFramePr>
          <p:cNvPr id="6" name="Objekti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6720872"/>
              </p:ext>
            </p:extLst>
          </p:nvPr>
        </p:nvGraphicFramePr>
        <p:xfrm>
          <a:off x="463550" y="1533525"/>
          <a:ext cx="7366000" cy="4836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73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36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1351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graphicFrame>
        <p:nvGraphicFramePr>
          <p:cNvPr id="4" name="Objekti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6140545"/>
              </p:ext>
            </p:extLst>
          </p:nvPr>
        </p:nvGraphicFramePr>
        <p:xfrm>
          <a:off x="463550" y="1533525"/>
          <a:ext cx="7366000" cy="4840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21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40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745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graphicFrame>
        <p:nvGraphicFramePr>
          <p:cNvPr id="4" name="Objekti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0128512"/>
              </p:ext>
            </p:extLst>
          </p:nvPr>
        </p:nvGraphicFramePr>
        <p:xfrm>
          <a:off x="463550" y="1533525"/>
          <a:ext cx="7366000" cy="48410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17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410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1097551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graphicFrame>
        <p:nvGraphicFramePr>
          <p:cNvPr id="6" name="Objekti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3617157"/>
              </p:ext>
            </p:extLst>
          </p:nvPr>
        </p:nvGraphicFramePr>
        <p:xfrm>
          <a:off x="463550" y="1533525"/>
          <a:ext cx="7366000" cy="4840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45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40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256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 dirty="0" smtClean="0"/>
          </a:p>
        </p:txBody>
      </p:sp>
      <p:graphicFrame>
        <p:nvGraphicFramePr>
          <p:cNvPr id="5" name="Objekti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605122"/>
              </p:ext>
            </p:extLst>
          </p:nvPr>
        </p:nvGraphicFramePr>
        <p:xfrm>
          <a:off x="463550" y="1533525"/>
          <a:ext cx="7366000" cy="48361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1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361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641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in paikkamerkki 1"/>
          <p:cNvSpPr>
            <a:spLocks noGrp="1"/>
          </p:cNvSpPr>
          <p:nvPr>
            <p:ph type="body" sz="quarter" idx="10"/>
          </p:nvPr>
        </p:nvSpPr>
        <p:spPr>
          <a:xfrm>
            <a:off x="1146630" y="2823908"/>
            <a:ext cx="3209346" cy="1872208"/>
          </a:xfrm>
        </p:spPr>
        <p:txBody>
          <a:bodyPr/>
          <a:lstStyle/>
          <a:p>
            <a:r>
              <a:rPr lang="fi-FI" dirty="0" smtClean="0"/>
              <a:t>Mikko Spolander</a:t>
            </a:r>
            <a:endParaRPr lang="fi-FI" dirty="0"/>
          </a:p>
          <a:p>
            <a:r>
              <a:rPr lang="fi-FI" dirty="0" err="1" smtClean="0"/>
              <a:t>Director</a:t>
            </a:r>
            <a:r>
              <a:rPr lang="fi-FI" smtClean="0"/>
              <a:t> general</a:t>
            </a:r>
            <a:endParaRPr lang="fi-FI" dirty="0"/>
          </a:p>
          <a:p>
            <a:r>
              <a:rPr lang="fi-FI" dirty="0"/>
              <a:t>Tel. +358 </a:t>
            </a:r>
            <a:r>
              <a:rPr lang="fi-FI" dirty="0" smtClean="0"/>
              <a:t>2955 30006</a:t>
            </a:r>
            <a:endParaRPr lang="fi-FI" dirty="0"/>
          </a:p>
          <a:p>
            <a:r>
              <a:rPr lang="fi-FI" dirty="0" err="1"/>
              <a:t>www.vm.fi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996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 dirty="0" smtClean="0"/>
          </a:p>
        </p:txBody>
      </p:sp>
      <p:graphicFrame>
        <p:nvGraphicFramePr>
          <p:cNvPr id="3" name="Objekti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9241523"/>
              </p:ext>
            </p:extLst>
          </p:nvPr>
        </p:nvGraphicFramePr>
        <p:xfrm>
          <a:off x="463550" y="1533525"/>
          <a:ext cx="7366000" cy="4840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9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40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8313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graphicFrame>
        <p:nvGraphicFramePr>
          <p:cNvPr id="5" name="Objekti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2327333"/>
              </p:ext>
            </p:extLst>
          </p:nvPr>
        </p:nvGraphicFramePr>
        <p:xfrm>
          <a:off x="463550" y="1533525"/>
          <a:ext cx="7366000" cy="4836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1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36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0370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graphicFrame>
        <p:nvGraphicFramePr>
          <p:cNvPr id="5" name="Objekti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9752773"/>
              </p:ext>
            </p:extLst>
          </p:nvPr>
        </p:nvGraphicFramePr>
        <p:xfrm>
          <a:off x="463550" y="1533525"/>
          <a:ext cx="7366000" cy="4836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5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36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7294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graphicFrame>
        <p:nvGraphicFramePr>
          <p:cNvPr id="5" name="Objekti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169937"/>
              </p:ext>
            </p:extLst>
          </p:nvPr>
        </p:nvGraphicFramePr>
        <p:xfrm>
          <a:off x="463550" y="1533525"/>
          <a:ext cx="7366000" cy="4840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9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40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4170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graphicFrame>
        <p:nvGraphicFramePr>
          <p:cNvPr id="5" name="Objekti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7423008"/>
              </p:ext>
            </p:extLst>
          </p:nvPr>
        </p:nvGraphicFramePr>
        <p:xfrm>
          <a:off x="463550" y="1533525"/>
          <a:ext cx="7366000" cy="4836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7" name="Laskentataulukko (makrot käytössä)" r:id="rId3" imgW="9395560" imgH="6172200" progId="Excel.SheetMacroEnabled.12">
                  <p:link updateAutomatic="1"/>
                </p:oleObj>
              </mc:Choice>
              <mc:Fallback>
                <p:oleObj name="Laskentataulukko (makrot käytössä)" r:id="rId3" imgW="9395560" imgH="61722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1533525"/>
                        <a:ext cx="7366000" cy="4836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6311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M_malliesitys_eng_v2015-10-07">
  <a:themeElements>
    <a:clrScheme name="VM">
      <a:dk1>
        <a:sysClr val="windowText" lastClr="000000"/>
      </a:dk1>
      <a:lt1>
        <a:sysClr val="window" lastClr="FFFFFF"/>
      </a:lt1>
      <a:dk2>
        <a:srgbClr val="304E88"/>
      </a:dk2>
      <a:lt2>
        <a:srgbClr val="EEECE1"/>
      </a:lt2>
      <a:accent1>
        <a:srgbClr val="304E88"/>
      </a:accent1>
      <a:accent2>
        <a:srgbClr val="A34E96"/>
      </a:accent2>
      <a:accent3>
        <a:srgbClr val="5AB5EC"/>
      </a:accent3>
      <a:accent4>
        <a:srgbClr val="A0CD3D"/>
      </a:accent4>
      <a:accent5>
        <a:srgbClr val="DDDDDD"/>
      </a:accent5>
      <a:accent6>
        <a:srgbClr val="ED2939"/>
      </a:accent6>
      <a:hlink>
        <a:srgbClr val="0000FF"/>
      </a:hlink>
      <a:folHlink>
        <a:srgbClr val="800080"/>
      </a:folHlink>
    </a:clrScheme>
    <a:fontScheme name="VM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4F88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VM_malliesitys_eng_v2015-10-07</Template>
  <TotalTime>397</TotalTime>
  <Words>54</Words>
  <Application>Microsoft Office PowerPoint</Application>
  <PresentationFormat>Näytössä katseltava diaesitys (4:3)</PresentationFormat>
  <Paragraphs>45</Paragraphs>
  <Slides>40</Slides>
  <Notes>0</Notes>
  <HiddenSlides>0</HiddenSlides>
  <MMClips>0</MMClips>
  <ScaleCrop>false</ScaleCrop>
  <HeadingPairs>
    <vt:vector size="8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Linkit</vt:lpstr>
      </vt:variant>
      <vt:variant>
        <vt:i4>38</vt:i4>
      </vt:variant>
      <vt:variant>
        <vt:lpstr>Dian otsikot</vt:lpstr>
      </vt:variant>
      <vt:variant>
        <vt:i4>40</vt:i4>
      </vt:variant>
    </vt:vector>
  </HeadingPairs>
  <TitlesOfParts>
    <vt:vector size="83" baseType="lpstr">
      <vt:lpstr>Arial</vt:lpstr>
      <vt:lpstr>Arial Narrow</vt:lpstr>
      <vt:lpstr>Calibri</vt:lpstr>
      <vt:lpstr>Verdana</vt:lpstr>
      <vt:lpstr>VM_malliesitys_eng_v2015-10-07</vt:lpstr>
      <vt:lpstr>file:///Z:\LENNU2\ORAAKKELI\Oraakkeli.xlsm!KatsTaulut!R9S20:R23S27</vt:lpstr>
      <vt:lpstr>file:///Z:\LENNU2\ORAAKKELI\Oraakkeli.xlsm!KatsTaulut!R25S20:R44S27</vt:lpstr>
      <vt:lpstr>file:///\\vn-data01.vn.root\Lennu\Tuotedata\KT-Reaali-34170.xlsm!@010</vt:lpstr>
      <vt:lpstr>file:///\\vn-data01\lennu\Tuotedata\KT-Reaali-34170.xlsm!@051</vt:lpstr>
      <vt:lpstr>file:///\\vn-data01\lennu\Tuotedata\KT-Reaali-34170.xlsm!@100</vt:lpstr>
      <vt:lpstr>file:///\\vn-data01\lennu\Tuotedata\KT-Reaali-34170.xlsm!@101</vt:lpstr>
      <vt:lpstr>file:///\\vn-data01\lennu\Tuotedata\KT-Reaali-34170.xlsm!@102</vt:lpstr>
      <vt:lpstr>file:///\\vn-data01\lennu\Tuotedata\KT-Reaali-34170.xlsm!@104</vt:lpstr>
      <vt:lpstr>file:///\\vn-data01\lennu\Tuotedata\KT-Reaali-34170.xlsm!@105</vt:lpstr>
      <vt:lpstr>file:///\\vn-data01\lennu\Tuotedata\KT-Reaali-34170.xlsm!@106</vt:lpstr>
      <vt:lpstr>file:///\\vn-data01\lennu\Tuotedata\KT-Reaali-34170.xlsm!@200</vt:lpstr>
      <vt:lpstr>file:///\\vn-data01\lennu\Tuotedata\KT-Reaali-34170.xlsm!@201</vt:lpstr>
      <vt:lpstr>file:///\\vn-data01\lennu\Tuotedata\KT-Reaali-34170.xlsm!@204</vt:lpstr>
      <vt:lpstr>file:///\\vn-data01\lennu\Tuotedata\KT-Reaali-34170.xlsm!@205</vt:lpstr>
      <vt:lpstr>file:///\\vn-data01\lennu\Tuotedata\KT-Reaali-34170.xlsm!@206</vt:lpstr>
      <vt:lpstr>file:///\\vn-data01\lennu\Tuotedata\KT-Reaali-34170.xlsm!@208</vt:lpstr>
      <vt:lpstr>file:///\\vn-data01\lennu\Tuotedata\KT-Reaali-34170.xlsm!@216</vt:lpstr>
      <vt:lpstr>file:///\\vn-data01\lennu\Tuotedata\KT-Reaali-34170.xlsm!@217</vt:lpstr>
      <vt:lpstr>file:///\\vn-data01\lennu\Tuotedata\KT-Reaali-34170.xlsm!@300</vt:lpstr>
      <vt:lpstr>file:///\\vn-data01\lennu\Tuotedata\KT-Reaali-34170.xlsm!@301</vt:lpstr>
      <vt:lpstr>file:///\\vn-data01\lennu\Tuotedata\KT-Reaali-34170.xlsm!@304</vt:lpstr>
      <vt:lpstr>file:///\\vn-data01\lennu\Tuotedata\KT-Reaali-34170.xlsm!@450</vt:lpstr>
      <vt:lpstr>file:///\\vn-data01\lennu\Tuotedata\KT-Reaali-34170.xlsm!@501</vt:lpstr>
      <vt:lpstr>file:///\\vn-data01\lennu\Tuotedata\KT-Reaali-34170.xlsm!@502</vt:lpstr>
      <vt:lpstr>file:///\\vn-data01\lennu\Tuotedata\KT-Reaali-34170.xlsm!@503</vt:lpstr>
      <vt:lpstr>file:///\\vn-data01\lennu\Tuotedata\KT-Julkinen-34098.xlsm!@600</vt:lpstr>
      <vt:lpstr>file:///\\vn-data01\lennu\Tuotedata\KT-Julkinen-34098.xlsm!@603</vt:lpstr>
      <vt:lpstr>file:///\\vn-data01\lennu\Tuotedata\KT-Julkinen-34098.xlsm!@604</vt:lpstr>
      <vt:lpstr>file:///\\vn-data01\lennu\Tuotedata\KT-Julkinen-34098.xlsm!@605</vt:lpstr>
      <vt:lpstr>file:///\\vn-data01\lennu\Tuotedata\KT-Julkinen-34098.xlsm!@607</vt:lpstr>
      <vt:lpstr>file:///\\vn-data01\lennu\Tuotedata\KT-Julkinen-34098.xlsm!@608</vt:lpstr>
      <vt:lpstr>file:///\\vn-data01\lennu\Tuotedata\KT-Julkinen-34098.xlsm!@609</vt:lpstr>
      <vt:lpstr>file:///\\vn-data01\lennu\Tuotedata\KT-Julkinen-34098.xlsm!@610</vt:lpstr>
      <vt:lpstr>file:///\\vn-data01\lennu\Tuotedata\KT-Julkinen-34098.xlsm!@701</vt:lpstr>
      <vt:lpstr>file:///\\vn-data01\lennu\Tuotedata\KT-Julkinen-34098.xlsm!@702</vt:lpstr>
      <vt:lpstr>file:///\\vn-data01\lennu\Tuotedata\KT-Julkinen-34098.xlsm!@800</vt:lpstr>
      <vt:lpstr>file:///\\vn-data01.vn.root\Lennu\Tuotedata\KT-Julkinen-34098.xlsm!@804</vt:lpstr>
      <vt:lpstr>file:///\\vn-data01\lennu\Tuotedata\KT-Julkinen-34098.xlsm!@900</vt:lpstr>
      <vt:lpstr>Economic Survey Spring 2018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VIP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Esityksen etusivu Otsikko Arial Narrow Regular 34 pt gemena sininen, max. 3 riviä</dc:title>
  <dc:creator>Rantala Mark VM</dc:creator>
  <cp:lastModifiedBy>Mark Rantala</cp:lastModifiedBy>
  <cp:revision>69</cp:revision>
  <cp:lastPrinted>2017-06-19T06:51:01Z</cp:lastPrinted>
  <dcterms:created xsi:type="dcterms:W3CDTF">2016-04-13T09:59:46Z</dcterms:created>
  <dcterms:modified xsi:type="dcterms:W3CDTF">2018-04-13T08:54:06Z</dcterms:modified>
</cp:coreProperties>
</file>