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77" r:id="rId2"/>
    <p:sldId id="278" r:id="rId3"/>
    <p:sldId id="279" r:id="rId4"/>
    <p:sldId id="280" r:id="rId5"/>
    <p:sldId id="282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3" r:id="rId14"/>
    <p:sldId id="294" r:id="rId15"/>
    <p:sldId id="297" r:id="rId16"/>
    <p:sldId id="298" r:id="rId17"/>
    <p:sldId id="299" r:id="rId18"/>
    <p:sldId id="301" r:id="rId19"/>
    <p:sldId id="302" r:id="rId20"/>
    <p:sldId id="303" r:id="rId21"/>
    <p:sldId id="306" r:id="rId22"/>
    <p:sldId id="307" r:id="rId23"/>
    <p:sldId id="308" r:id="rId24"/>
    <p:sldId id="309" r:id="rId25"/>
    <p:sldId id="310" r:id="rId26"/>
    <p:sldId id="311" r:id="rId27"/>
    <p:sldId id="312" r:id="rId28"/>
    <p:sldId id="314" r:id="rId29"/>
    <p:sldId id="315" r:id="rId30"/>
    <p:sldId id="316" r:id="rId31"/>
    <p:sldId id="317" r:id="rId32"/>
    <p:sldId id="318" r:id="rId33"/>
    <p:sldId id="319" r:id="rId34"/>
    <p:sldId id="320" r:id="rId35"/>
    <p:sldId id="321" r:id="rId36"/>
    <p:sldId id="323" r:id="rId37"/>
    <p:sldId id="324" r:id="rId38"/>
    <p:sldId id="328" r:id="rId39"/>
    <p:sldId id="326" r:id="rId40"/>
    <p:sldId id="268" r:id="rId41"/>
  </p:sldIdLst>
  <p:sldSz cx="9144000" cy="6858000" type="screen4x3"/>
  <p:notesSz cx="6735763" cy="986631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4F88"/>
    <a:srgbClr val="E2E2E2"/>
    <a:srgbClr val="A3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91" autoAdjust="0"/>
    <p:restoredTop sz="94660"/>
  </p:normalViewPr>
  <p:slideViewPr>
    <p:cSldViewPr showGuides="1">
      <p:cViewPr varScale="1">
        <p:scale>
          <a:sx n="111" d="100"/>
          <a:sy n="111" d="100"/>
        </p:scale>
        <p:origin x="1781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846" y="-72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53BEF-A3A7-40BC-800A-C44FC2D78C79}" type="datetimeFigureOut">
              <a:rPr lang="fi-FI" smtClean="0"/>
              <a:t>13.4.2018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1E14-0F26-49BC-8EFA-6E83411C7FC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76036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CBE83-F401-4F3F-8646-5A63CA53523C}" type="datetimeFigureOut">
              <a:rPr lang="fi-FI" smtClean="0"/>
              <a:pPr/>
              <a:t>13.4.2018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DD12E-B47D-4DC2-A09A-B762B8C96EB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7371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916832"/>
            <a:ext cx="7200800" cy="178106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3824514"/>
            <a:ext cx="7200800" cy="468582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09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 leijon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8131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ilman leijon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1637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0267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5355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syaa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23469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210457" y="224971"/>
            <a:ext cx="8715829" cy="64225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53886" y="2540000"/>
            <a:ext cx="6923314" cy="17530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43118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  <p:sp>
        <p:nvSpPr>
          <p:cNvPr id="9" name="Tekstin paikkamerkki 8"/>
          <p:cNvSpPr>
            <a:spLocks noGrp="1"/>
          </p:cNvSpPr>
          <p:nvPr>
            <p:ph type="body" sz="quarter" idx="10" hasCustomPrompt="1"/>
          </p:nvPr>
        </p:nvSpPr>
        <p:spPr>
          <a:xfrm>
            <a:off x="1146630" y="2823908"/>
            <a:ext cx="320934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esittäjän tiedot</a:t>
            </a:r>
          </a:p>
        </p:txBody>
      </p:sp>
      <p:sp>
        <p:nvSpPr>
          <p:cNvPr id="7" name="Tekstin paikkamerkki 8"/>
          <p:cNvSpPr>
            <a:spLocks noGrp="1"/>
          </p:cNvSpPr>
          <p:nvPr>
            <p:ph type="body" sz="quarter" idx="11" hasCustomPrompt="1"/>
          </p:nvPr>
        </p:nvSpPr>
        <p:spPr>
          <a:xfrm>
            <a:off x="4528458" y="2823908"/>
            <a:ext cx="422000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tiedot</a:t>
            </a:r>
          </a:p>
        </p:txBody>
      </p:sp>
    </p:spTree>
    <p:extLst>
      <p:ext uri="{BB962C8B-B14F-4D97-AF65-F5344CB8AC3E}">
        <p14:creationId xmlns:p14="http://schemas.microsoft.com/office/powerpoint/2010/main" val="2994190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 hanketun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772816"/>
            <a:ext cx="7200800" cy="1656184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15616" y="3507701"/>
            <a:ext cx="7200800" cy="64807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4208016"/>
            <a:ext cx="7200800" cy="445120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380288" y="404813"/>
            <a:ext cx="1260000" cy="1260000"/>
          </a:xfrm>
        </p:spPr>
        <p:txBody>
          <a:bodyPr>
            <a:norm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05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 dirty="0" smtClean="0"/>
              <a:t>Hanketunnus   </a:t>
            </a:r>
            <a:r>
              <a:rPr lang="fr-FR" dirty="0" smtClean="0"/>
              <a:t>3,5 x 3,5 cm    205 x 205 px</a:t>
            </a:r>
            <a:endParaRPr lang="fi-FI" dirty="0"/>
          </a:p>
        </p:txBody>
      </p:sp>
      <p:pic>
        <p:nvPicPr>
          <p:cNvPr id="11" name="Kuv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936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0939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väliots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609" cy="118649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73314" y="1836057"/>
            <a:ext cx="7311054" cy="4290106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 hasCustomPrompt="1"/>
          </p:nvPr>
        </p:nvSpPr>
        <p:spPr>
          <a:xfrm>
            <a:off x="576000" y="1391823"/>
            <a:ext cx="7308368" cy="503237"/>
          </a:xfr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fi-FI" dirty="0" smtClean="0"/>
              <a:t>Lisää väliotsikko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615743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76000" y="1386000"/>
            <a:ext cx="3600000" cy="477930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sz="1600"/>
            </a:lvl1pPr>
            <a:lvl2pPr>
              <a:spcBef>
                <a:spcPts val="0"/>
              </a:spcBef>
              <a:spcAft>
                <a:spcPts val="1200"/>
              </a:spcAft>
              <a:defRPr sz="1600"/>
            </a:lvl2pPr>
            <a:lvl3pPr>
              <a:spcBef>
                <a:spcPts val="0"/>
              </a:spcBef>
              <a:spcAft>
                <a:spcPts val="1200"/>
              </a:spcAft>
              <a:defRPr sz="1600"/>
            </a:lvl3pPr>
            <a:lvl4pPr>
              <a:spcBef>
                <a:spcPts val="0"/>
              </a:spcBef>
              <a:spcAft>
                <a:spcPts val="1200"/>
              </a:spcAft>
              <a:defRPr sz="1600"/>
            </a:lvl4pPr>
            <a:lvl5pPr>
              <a:spcBef>
                <a:spcPts val="0"/>
              </a:spcBef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283968" y="1386000"/>
            <a:ext cx="3600000" cy="4779304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9293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480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13,35 x 9,6 cm | </a:t>
            </a:r>
            <a:r>
              <a:rPr lang="fr-FR" dirty="0" smtClean="0"/>
              <a:t>780 px x 565 px</a:t>
            </a:r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97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ia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283968" y="1386114"/>
            <a:ext cx="3600400" cy="477918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1600"/>
            </a:lvl1pPr>
            <a:lvl2pPr>
              <a:spcAft>
                <a:spcPts val="1200"/>
              </a:spcAft>
              <a:defRPr sz="1600"/>
            </a:lvl2pPr>
            <a:lvl3pPr>
              <a:spcAft>
                <a:spcPts val="1200"/>
              </a:spcAft>
              <a:defRPr sz="1600"/>
            </a:lvl3pPr>
            <a:lvl4pPr>
              <a:spcAft>
                <a:spcPts val="1200"/>
              </a:spcAft>
              <a:defRPr sz="1600"/>
            </a:lvl4pPr>
            <a:lvl5pPr>
              <a:spcAft>
                <a:spcPts val="1200"/>
              </a:spcAft>
              <a:defRPr sz="1600"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Kuvan paikkamerkki 8"/>
          <p:cNvSpPr>
            <a:spLocks noGrp="1"/>
          </p:cNvSpPr>
          <p:nvPr>
            <p:ph type="pic" sz="quarter" idx="13" hasCustomPrompt="1"/>
          </p:nvPr>
        </p:nvSpPr>
        <p:spPr>
          <a:xfrm>
            <a:off x="705600" y="14760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 baseline="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0" name="Kuvan paikkamerkki 8"/>
          <p:cNvSpPr>
            <a:spLocks noGrp="1"/>
          </p:cNvSpPr>
          <p:nvPr>
            <p:ph type="pic" sz="quarter" idx="14" hasCustomPrompt="1"/>
          </p:nvPr>
        </p:nvSpPr>
        <p:spPr>
          <a:xfrm>
            <a:off x="705600" y="3152400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  <p:sp>
        <p:nvSpPr>
          <p:cNvPr id="11" name="Kuvan paikkamerkki 8"/>
          <p:cNvSpPr>
            <a:spLocks noGrp="1"/>
          </p:cNvSpPr>
          <p:nvPr>
            <p:ph type="pic" sz="quarter" idx="15" hasCustomPrompt="1"/>
          </p:nvPr>
        </p:nvSpPr>
        <p:spPr>
          <a:xfrm>
            <a:off x="705600" y="4807028"/>
            <a:ext cx="3455988" cy="1476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Verdana" panose="020B0604030504040204" pitchFamily="34" charset="0"/>
              <a:buNone/>
              <a:tabLst/>
              <a:defRPr sz="1600"/>
            </a:lvl1pPr>
          </a:lstStyle>
          <a:p>
            <a:r>
              <a:rPr lang="fi-FI" dirty="0" smtClean="0"/>
              <a:t>Lisää kuva                                    4,1 x 9,6 cm </a:t>
            </a:r>
            <a:r>
              <a:rPr lang="fr-FR" dirty="0" smtClean="0"/>
              <a:t>| 240 cm x 565 px</a:t>
            </a: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290102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 i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Kuvan paikkamerkki 6"/>
          <p:cNvSpPr>
            <a:spLocks noGrp="1"/>
          </p:cNvSpPr>
          <p:nvPr>
            <p:ph type="pic" sz="quarter" idx="13" hasCustomPrompt="1"/>
          </p:nvPr>
        </p:nvSpPr>
        <p:spPr>
          <a:xfrm>
            <a:off x="703942" y="1476000"/>
            <a:ext cx="7722000" cy="480422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fi-FI" dirty="0" smtClean="0"/>
              <a:t>Lisää kuva                                                                  koko </a:t>
            </a:r>
            <a:r>
              <a:rPr lang="fr-FR" dirty="0" smtClean="0"/>
              <a:t>13,35 x 21,45 cm | 780 x 1265 px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5229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ilaatik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72BAF-8CDA-4878-B74D-CAA2BE485765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3"/>
          </p:nvPr>
        </p:nvSpPr>
        <p:spPr>
          <a:xfrm>
            <a:off x="684213" y="1484313"/>
            <a:ext cx="3752506" cy="2232025"/>
          </a:xfrm>
          <a:solidFill>
            <a:schemeClr val="accent3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9" name="Tekstin paikkamerkki 7"/>
          <p:cNvSpPr>
            <a:spLocks noGrp="1"/>
          </p:cNvSpPr>
          <p:nvPr>
            <p:ph type="body" sz="quarter" idx="14"/>
          </p:nvPr>
        </p:nvSpPr>
        <p:spPr>
          <a:xfrm>
            <a:off x="4644008" y="1484313"/>
            <a:ext cx="3752506" cy="2232025"/>
          </a:xfrm>
          <a:solidFill>
            <a:schemeClr val="accent1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0" name="Tekstin paikkamerkki 7"/>
          <p:cNvSpPr>
            <a:spLocks noGrp="1"/>
          </p:cNvSpPr>
          <p:nvPr>
            <p:ph type="body" sz="quarter" idx="15"/>
          </p:nvPr>
        </p:nvSpPr>
        <p:spPr>
          <a:xfrm>
            <a:off x="684213" y="4077072"/>
            <a:ext cx="3752506" cy="2232025"/>
          </a:xfrm>
          <a:solidFill>
            <a:schemeClr val="accent2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11" name="Tekstin paikkamerkki 7"/>
          <p:cNvSpPr>
            <a:spLocks noGrp="1"/>
          </p:cNvSpPr>
          <p:nvPr>
            <p:ph type="body" sz="quarter" idx="16"/>
          </p:nvPr>
        </p:nvSpPr>
        <p:spPr>
          <a:xfrm>
            <a:off x="4644008" y="4077072"/>
            <a:ext cx="3752506" cy="2232025"/>
          </a:xfrm>
          <a:solidFill>
            <a:schemeClr val="accent4"/>
          </a:solidFill>
        </p:spPr>
        <p:txBody>
          <a:bodyPr lIns="252000" tIns="468000" rIns="180000" bIns="180000">
            <a:norm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7" hasCustomPrompt="1"/>
          </p:nvPr>
        </p:nvSpPr>
        <p:spPr>
          <a:xfrm>
            <a:off x="684213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3" name="Tekstin paikkamerkki 6"/>
          <p:cNvSpPr>
            <a:spLocks noGrp="1"/>
          </p:cNvSpPr>
          <p:nvPr>
            <p:ph type="body" sz="quarter" idx="18" hasCustomPrompt="1"/>
          </p:nvPr>
        </p:nvSpPr>
        <p:spPr>
          <a:xfrm>
            <a:off x="4644000" y="1484312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4" name="Tekstin paikkamerkki 6"/>
          <p:cNvSpPr>
            <a:spLocks noGrp="1"/>
          </p:cNvSpPr>
          <p:nvPr>
            <p:ph type="body" sz="quarter" idx="19" hasCustomPrompt="1"/>
          </p:nvPr>
        </p:nvSpPr>
        <p:spPr>
          <a:xfrm>
            <a:off x="684213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  <p:sp>
        <p:nvSpPr>
          <p:cNvPr id="15" name="Tekstin paikkamerkki 6"/>
          <p:cNvSpPr>
            <a:spLocks noGrp="1"/>
          </p:cNvSpPr>
          <p:nvPr>
            <p:ph type="body" sz="quarter" idx="20" hasCustomPrompt="1"/>
          </p:nvPr>
        </p:nvSpPr>
        <p:spPr>
          <a:xfrm>
            <a:off x="4644000" y="4078800"/>
            <a:ext cx="3752506" cy="504527"/>
          </a:xfrm>
        </p:spPr>
        <p:txBody>
          <a:bodyPr lIns="252000" tIns="144000" rIns="180000" bIns="18000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 smtClean="0"/>
              <a:t>Lisää otsikko</a:t>
            </a:r>
          </a:p>
        </p:txBody>
      </p:sp>
    </p:spTree>
    <p:extLst>
      <p:ext uri="{BB962C8B-B14F-4D97-AF65-F5344CB8AC3E}">
        <p14:creationId xmlns:p14="http://schemas.microsoft.com/office/powerpoint/2010/main" val="25424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482943"/>
            <a:ext cx="2114550" cy="171740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0"/>
            <a:ext cx="1618488" cy="3118104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576000" y="145143"/>
            <a:ext cx="7308368" cy="11864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576000" y="1386114"/>
            <a:ext cx="7308368" cy="4779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76000" y="6429829"/>
            <a:ext cx="975264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13.4.2018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429829"/>
            <a:ext cx="2895600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388424" y="6429829"/>
            <a:ext cx="477416" cy="29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52D72BAF-8CDA-4878-B74D-CAA2BE48576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0251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52" r:id="rId5"/>
    <p:sldLayoutId id="2147483666" r:id="rId6"/>
    <p:sldLayoutId id="2147483668" r:id="rId7"/>
    <p:sldLayoutId id="2147483662" r:id="rId8"/>
    <p:sldLayoutId id="2147483669" r:id="rId9"/>
    <p:sldLayoutId id="2147483654" r:id="rId10"/>
    <p:sldLayoutId id="2147483670" r:id="rId11"/>
    <p:sldLayoutId id="2147483655" r:id="rId12"/>
    <p:sldLayoutId id="2147483665" r:id="rId13"/>
    <p:sldLayoutId id="2147483664" r:id="rId14"/>
    <p:sldLayoutId id="2147483661" r:id="rId15"/>
    <p:sldLayoutId id="2147483667" r:id="rId16"/>
  </p:sldLayoutIdLst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68400" indent="-363538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88" indent="-18097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1313" indent="-174625" algn="l" defTabSz="914400" rtl="0" eaLnBrk="1" latinLnBrk="0" hangingPunct="1">
        <a:spcBef>
          <a:spcPts val="0"/>
        </a:spcBef>
        <a:spcAft>
          <a:spcPts val="800"/>
        </a:spcAft>
        <a:buFont typeface="Verdana" panose="020B060403050404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Taloudellinen katsaus</a:t>
            </a: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>kevät 2018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 smtClean="0"/>
              <a:t>13.4.2018</a:t>
            </a:r>
          </a:p>
          <a:p>
            <a:r>
              <a:rPr lang="fi-FI" dirty="0" smtClean="0"/>
              <a:t>Kansantalousosasto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696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2702744606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50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4009150413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27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3385961117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06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pic>
        <p:nvPicPr>
          <p:cNvPr id="2" name="Kuva 1"/>
          <p:cNvPicPr/>
          <p:nvPr>
            <p:extLst>
              <p:ext uri="{D42A27DB-BD31-4B8C-83A1-F6EECF244321}">
                <p14:modId xmlns:p14="http://schemas.microsoft.com/office/powerpoint/2010/main" val="475637710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1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pic>
        <p:nvPicPr>
          <p:cNvPr id="3" name="Kuva 2"/>
          <p:cNvPicPr/>
          <p:nvPr>
            <p:extLst>
              <p:ext uri="{D42A27DB-BD31-4B8C-83A1-F6EECF244321}">
                <p14:modId xmlns:p14="http://schemas.microsoft.com/office/powerpoint/2010/main" val="4250392407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55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603301076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21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pic>
        <p:nvPicPr>
          <p:cNvPr id="2" name="Kuva 1"/>
          <p:cNvPicPr/>
          <p:nvPr>
            <p:extLst>
              <p:ext uri="{D42A27DB-BD31-4B8C-83A1-F6EECF244321}">
                <p14:modId xmlns:p14="http://schemas.microsoft.com/office/powerpoint/2010/main" val="2236506271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6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pic>
        <p:nvPicPr>
          <p:cNvPr id="2" name="Kuva 1"/>
          <p:cNvPicPr/>
          <p:nvPr>
            <p:extLst>
              <p:ext uri="{D42A27DB-BD31-4B8C-83A1-F6EECF244321}">
                <p14:modId xmlns:p14="http://schemas.microsoft.com/office/powerpoint/2010/main" val="2250417646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27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pic>
        <p:nvPicPr>
          <p:cNvPr id="2" name="Kuva 1"/>
          <p:cNvPicPr/>
          <p:nvPr>
            <p:extLst>
              <p:ext uri="{D42A27DB-BD31-4B8C-83A1-F6EECF244321}">
                <p14:modId xmlns:p14="http://schemas.microsoft.com/office/powerpoint/2010/main" val="324387139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91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pic>
        <p:nvPicPr>
          <p:cNvPr id="2" name="Kuva 1"/>
          <p:cNvPicPr/>
          <p:nvPr>
            <p:extLst>
              <p:ext uri="{D42A27DB-BD31-4B8C-83A1-F6EECF244321}">
                <p14:modId xmlns:p14="http://schemas.microsoft.com/office/powerpoint/2010/main" val="7241615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6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3" name="Kuva 2"/>
          <p:cNvPicPr/>
          <p:nvPr>
            <p:extLst>
              <p:ext uri="{D42A27DB-BD31-4B8C-83A1-F6EECF244321}">
                <p14:modId xmlns:p14="http://schemas.microsoft.com/office/powerpoint/2010/main" val="1802698388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341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4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pic>
        <p:nvPicPr>
          <p:cNvPr id="2" name="Kuva 1"/>
          <p:cNvPicPr/>
          <p:nvPr>
            <p:extLst>
              <p:ext uri="{D42A27DB-BD31-4B8C-83A1-F6EECF244321}">
                <p14:modId xmlns:p14="http://schemas.microsoft.com/office/powerpoint/2010/main" val="345937941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21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828696121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66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pic>
        <p:nvPicPr>
          <p:cNvPr id="2" name="Kuva 1"/>
          <p:cNvPicPr/>
          <p:nvPr>
            <p:extLst>
              <p:ext uri="{D42A27DB-BD31-4B8C-83A1-F6EECF244321}">
                <p14:modId xmlns:p14="http://schemas.microsoft.com/office/powerpoint/2010/main" val="2777231442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01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pic>
        <p:nvPicPr>
          <p:cNvPr id="2" name="Kuva 1"/>
          <p:cNvPicPr/>
          <p:nvPr>
            <p:extLst>
              <p:ext uri="{D42A27DB-BD31-4B8C-83A1-F6EECF244321}">
                <p14:modId xmlns:p14="http://schemas.microsoft.com/office/powerpoint/2010/main" val="3542890623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22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pic>
        <p:nvPicPr>
          <p:cNvPr id="2" name="Kuva 1"/>
          <p:cNvPicPr/>
          <p:nvPr>
            <p:extLst>
              <p:ext uri="{D42A27DB-BD31-4B8C-83A1-F6EECF244321}">
                <p14:modId xmlns:p14="http://schemas.microsoft.com/office/powerpoint/2010/main" val="3735651683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34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pic>
        <p:nvPicPr>
          <p:cNvPr id="2" name="Kuva 1"/>
          <p:cNvPicPr/>
          <p:nvPr>
            <p:extLst>
              <p:ext uri="{D42A27DB-BD31-4B8C-83A1-F6EECF244321}">
                <p14:modId xmlns:p14="http://schemas.microsoft.com/office/powerpoint/2010/main" val="3281813758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84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1335881589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54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790947016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32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2792987787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84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2725010650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0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3" name="Kuva 2"/>
          <p:cNvPicPr/>
          <p:nvPr>
            <p:extLst>
              <p:ext uri="{D42A27DB-BD31-4B8C-83A1-F6EECF244321}">
                <p14:modId xmlns:p14="http://schemas.microsoft.com/office/powerpoint/2010/main" val="567638217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11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57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pic>
        <p:nvPicPr>
          <p:cNvPr id="2" name="Kuva 1"/>
          <p:cNvPicPr/>
          <p:nvPr>
            <p:extLst>
              <p:ext uri="{D42A27DB-BD31-4B8C-83A1-F6EECF244321}">
                <p14:modId xmlns:p14="http://schemas.microsoft.com/office/powerpoint/2010/main" val="2755239901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69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29722680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88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2963083241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67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3847553070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8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553589557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31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2401767968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70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09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468658326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62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377679209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33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1107045152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560072" y="1319002"/>
            <a:ext cx="7540320" cy="4955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89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2394068518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11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pic>
        <p:nvPicPr>
          <p:cNvPr id="2" name="Kuva 1"/>
          <p:cNvPicPr/>
          <p:nvPr>
            <p:extLst>
              <p:ext uri="{D42A27DB-BD31-4B8C-83A1-F6EECF244321}">
                <p14:modId xmlns:p14="http://schemas.microsoft.com/office/powerpoint/2010/main" val="2581759027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09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i-FI" dirty="0" smtClean="0"/>
              <a:t>Mikko Spolander</a:t>
            </a:r>
          </a:p>
          <a:p>
            <a:r>
              <a:rPr lang="fi-FI" dirty="0" smtClean="0"/>
              <a:t>Osastopäällikkö, ylijohtaja</a:t>
            </a:r>
          </a:p>
          <a:p>
            <a:r>
              <a:rPr lang="fi-FI" dirty="0" smtClean="0"/>
              <a:t>Puh. 02955 30006</a:t>
            </a:r>
          </a:p>
          <a:p>
            <a:r>
              <a:rPr lang="fi-FI" dirty="0" err="1" smtClean="0"/>
              <a:t>www.vm.fi</a:t>
            </a:r>
            <a:endParaRPr lang="fi-FI" dirty="0"/>
          </a:p>
        </p:txBody>
      </p:sp>
      <p:sp>
        <p:nvSpPr>
          <p:cNvPr id="6" name="Tekstin paikkamerkki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 dirty="0"/>
              <a:t>Valtiovarainministeriön viestintä</a:t>
            </a:r>
          </a:p>
          <a:p>
            <a:r>
              <a:rPr lang="fi-FI" dirty="0" err="1"/>
              <a:t>vm-viestinta@vm.fi</a:t>
            </a:r>
            <a:endParaRPr lang="fi-FI" dirty="0"/>
          </a:p>
          <a:p>
            <a:r>
              <a:rPr lang="fi-FI" dirty="0"/>
              <a:t>Mediapalvelunumero (arkisin 8–16) 02955 30500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6424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 dirty="0" smtClean="0"/>
          </a:p>
        </p:txBody>
      </p:sp>
      <p:pic>
        <p:nvPicPr>
          <p:cNvPr id="2" name="Kuva 1"/>
          <p:cNvPicPr/>
          <p:nvPr>
            <p:extLst>
              <p:ext uri="{D42A27DB-BD31-4B8C-83A1-F6EECF244321}">
                <p14:modId xmlns:p14="http://schemas.microsoft.com/office/powerpoint/2010/main" val="3985046826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51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582183676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67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429305891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04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217711389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43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13.4.2018</a:t>
            </a:r>
            <a:endParaRPr lang="fi-FI"/>
          </a:p>
        </p:txBody>
      </p:sp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2545347849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M_malliesitys_fin_v2015-10-07">
  <a:themeElements>
    <a:clrScheme name="VM">
      <a:dk1>
        <a:sysClr val="windowText" lastClr="000000"/>
      </a:dk1>
      <a:lt1>
        <a:sysClr val="window" lastClr="FFFFFF"/>
      </a:lt1>
      <a:dk2>
        <a:srgbClr val="304E88"/>
      </a:dk2>
      <a:lt2>
        <a:srgbClr val="EEECE1"/>
      </a:lt2>
      <a:accent1>
        <a:srgbClr val="304E88"/>
      </a:accent1>
      <a:accent2>
        <a:srgbClr val="A34E96"/>
      </a:accent2>
      <a:accent3>
        <a:srgbClr val="5AB5EC"/>
      </a:accent3>
      <a:accent4>
        <a:srgbClr val="A0CD3D"/>
      </a:accent4>
      <a:accent5>
        <a:srgbClr val="DDDDDD"/>
      </a:accent5>
      <a:accent6>
        <a:srgbClr val="ED2939"/>
      </a:accent6>
      <a:hlink>
        <a:srgbClr val="0000FF"/>
      </a:hlink>
      <a:folHlink>
        <a:srgbClr val="800080"/>
      </a:folHlink>
    </a:clrScheme>
    <a:fontScheme name="VM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4F88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VM_malliesitys_fin_v2015-10-07</Template>
  <TotalTime>4642</TotalTime>
  <Words>62</Words>
  <Application>Microsoft Office PowerPoint</Application>
  <PresentationFormat>Näytössä katseltava diaesitys (4:3)</PresentationFormat>
  <Paragraphs>48</Paragraphs>
  <Slides>40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40</vt:i4>
      </vt:variant>
    </vt:vector>
  </HeadingPairs>
  <TitlesOfParts>
    <vt:vector size="45" baseType="lpstr">
      <vt:lpstr>Arial</vt:lpstr>
      <vt:lpstr>Arial Narrow</vt:lpstr>
      <vt:lpstr>Calibri</vt:lpstr>
      <vt:lpstr>Verdana</vt:lpstr>
      <vt:lpstr>VM_malliesitys_fin_v2015-10-07</vt:lpstr>
      <vt:lpstr>Taloudellinen katsaus kevät 2018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>VIP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Taloudellinen katsaus Kevät 2016</dc:title>
  <dc:creator>vmrantal</dc:creator>
  <cp:lastModifiedBy>Wallen Laura</cp:lastModifiedBy>
  <cp:revision>221</cp:revision>
  <cp:lastPrinted>2016-09-12T08:12:50Z</cp:lastPrinted>
  <dcterms:created xsi:type="dcterms:W3CDTF">2015-12-15T11:34:57Z</dcterms:created>
  <dcterms:modified xsi:type="dcterms:W3CDTF">2018-04-13T08:56:40Z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webKey">
    <vt:lpwstr>5e91ca5cf0b68872f73b8c39f79b97e#vm.mahti2.vn.fi!/TWeb/toaxfront!80!0</vt:lpwstr>
  </property>
</Properties>
</file>