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77" r:id="rId2"/>
    <p:sldId id="278" r:id="rId3"/>
    <p:sldId id="279" r:id="rId4"/>
    <p:sldId id="280" r:id="rId5"/>
    <p:sldId id="282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3" r:id="rId14"/>
    <p:sldId id="294" r:id="rId15"/>
    <p:sldId id="297" r:id="rId16"/>
    <p:sldId id="298" r:id="rId17"/>
    <p:sldId id="299" r:id="rId18"/>
    <p:sldId id="301" r:id="rId19"/>
    <p:sldId id="302" r:id="rId20"/>
    <p:sldId id="303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1" r:id="rId36"/>
    <p:sldId id="323" r:id="rId37"/>
    <p:sldId id="324" r:id="rId38"/>
    <p:sldId id="328" r:id="rId39"/>
    <p:sldId id="326" r:id="rId40"/>
    <p:sldId id="268" r:id="rId41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1781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53BEF-A3A7-40BC-800A-C44FC2D78C79}" type="datetimeFigureOut">
              <a:rPr lang="fi-FI" smtClean="0"/>
              <a:t>13.4.2018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1E14-0F26-49BC-8EFA-6E83411C7F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603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pPr/>
              <a:t>13.4.2018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13.4.2018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Taloudellinen katsaus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kevät 2018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13.4.2018</a:t>
            </a:r>
          </a:p>
          <a:p>
            <a:r>
              <a:rPr lang="fi-FI" dirty="0" smtClean="0"/>
              <a:t>Kansantalousosasto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70274460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0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00915041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38596111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06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47563771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425039240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55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60330107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2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23650627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8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25041764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2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24387139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91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7241615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6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8026983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341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7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45937941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1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8286961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66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77723144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1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54289062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22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73565168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3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28181375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84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33588158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54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79094701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5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32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79298778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84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72501065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8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56763821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11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5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75523990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69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9722680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8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96308324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67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84755307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58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55358955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31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40176796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70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0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6865832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62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77679209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33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10704515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60072" y="1319002"/>
            <a:ext cx="7540320" cy="495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89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39406851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11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58175902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09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Mikko Spolander</a:t>
            </a:r>
          </a:p>
          <a:p>
            <a:r>
              <a:rPr lang="fi-FI" dirty="0" smtClean="0"/>
              <a:t>Osastopäällikkö, ylijohtaja</a:t>
            </a:r>
          </a:p>
          <a:p>
            <a:r>
              <a:rPr lang="fi-FI" dirty="0" smtClean="0"/>
              <a:t>Puh. 02955 30006</a:t>
            </a:r>
          </a:p>
          <a:p>
            <a:r>
              <a:rPr lang="fi-FI" dirty="0" err="1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4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98504682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51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58218367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67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2930589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04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17711389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4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13.4.2018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54534784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9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fin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VM_malliesitys_fin_v2015-10-07</Template>
  <TotalTime>4642</TotalTime>
  <Words>62</Words>
  <Application>Microsoft Office PowerPoint</Application>
  <PresentationFormat>Näytössä katseltava diaesitys (4:3)</PresentationFormat>
  <Paragraphs>48</Paragraphs>
  <Slides>40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40</vt:i4>
      </vt:variant>
    </vt:vector>
  </HeadingPairs>
  <TitlesOfParts>
    <vt:vector size="45" baseType="lpstr">
      <vt:lpstr>Arial</vt:lpstr>
      <vt:lpstr>Arial Narrow</vt:lpstr>
      <vt:lpstr>Calibri</vt:lpstr>
      <vt:lpstr>Verdana</vt:lpstr>
      <vt:lpstr>VM_malliesitys_fin_v2015-10-07</vt:lpstr>
      <vt:lpstr>Taloudellinen katsaus kevät 2018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Taloudellinen katsaus Kevät 2016</dc:title>
  <dc:creator>vmrantal</dc:creator>
  <cp:lastModifiedBy>Wallen Laura</cp:lastModifiedBy>
  <cp:revision>221</cp:revision>
  <cp:lastPrinted>2016-09-12T08:12:50Z</cp:lastPrinted>
  <dcterms:created xsi:type="dcterms:W3CDTF">2015-12-15T11:34:57Z</dcterms:created>
  <dcterms:modified xsi:type="dcterms:W3CDTF">2018-04-13T08:56:40Z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webKey">
    <vt:lpwstr>5e91ca5cf0b68872f73b8c39f79b97e#vm.mahti2.vn.fi!/TWeb/toaxfront!80!0</vt:lpwstr>
  </property>
</Properties>
</file>