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277" r:id="rId2"/>
    <p:sldId id="320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5" r:id="rId17"/>
    <p:sldId id="336" r:id="rId18"/>
    <p:sldId id="337" r:id="rId19"/>
    <p:sldId id="338" r:id="rId20"/>
    <p:sldId id="339" r:id="rId21"/>
    <p:sldId id="340" r:id="rId22"/>
    <p:sldId id="341" r:id="rId23"/>
    <p:sldId id="342" r:id="rId24"/>
    <p:sldId id="343" r:id="rId25"/>
    <p:sldId id="344" r:id="rId26"/>
    <p:sldId id="345" r:id="rId27"/>
    <p:sldId id="346" r:id="rId28"/>
    <p:sldId id="348" r:id="rId29"/>
    <p:sldId id="349" r:id="rId30"/>
    <p:sldId id="350" r:id="rId31"/>
    <p:sldId id="351" r:id="rId32"/>
    <p:sldId id="352" r:id="rId33"/>
    <p:sldId id="353" r:id="rId34"/>
    <p:sldId id="354" r:id="rId35"/>
    <p:sldId id="355" r:id="rId36"/>
    <p:sldId id="356" r:id="rId37"/>
    <p:sldId id="357" r:id="rId38"/>
    <p:sldId id="358" r:id="rId39"/>
    <p:sldId id="359" r:id="rId40"/>
    <p:sldId id="360" r:id="rId41"/>
    <p:sldId id="361" r:id="rId42"/>
    <p:sldId id="362" r:id="rId43"/>
    <p:sldId id="363" r:id="rId44"/>
    <p:sldId id="370" r:id="rId45"/>
    <p:sldId id="364" r:id="rId46"/>
    <p:sldId id="365" r:id="rId47"/>
    <p:sldId id="367" r:id="rId48"/>
    <p:sldId id="372" r:id="rId49"/>
    <p:sldId id="373" r:id="rId50"/>
    <p:sldId id="368" r:id="rId51"/>
    <p:sldId id="369" r:id="rId52"/>
  </p:sldIdLst>
  <p:sldSz cx="9144000" cy="6858000" type="screen4x3"/>
  <p:notesSz cx="6735763" cy="98663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7">
          <p15:clr>
            <a:srgbClr val="A4A3A4"/>
          </p15:clr>
        </p15:guide>
        <p15:guide id="2" pos="212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4F88"/>
    <a:srgbClr val="E2E2E2"/>
    <a:srgbClr val="A3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4" d="100"/>
          <a:sy n="104" d="100"/>
        </p:scale>
        <p:origin x="18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954" y="-84"/>
      </p:cViewPr>
      <p:guideLst>
        <p:guide orient="horz" pos="3107"/>
        <p:guide pos="212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AE6946-A441-476B-8C88-A9CFCCD56C26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AFA79E-AB02-4271-A9F6-94D822AFB54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6618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CBE83-F401-4F3F-8646-5A63CA53523C}" type="datetimeFigureOut">
              <a:rPr lang="fi-FI" smtClean="0"/>
              <a:t>17.12.2018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1DD12E-B47D-4DC2-A09A-B762B8C96EB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737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916832"/>
            <a:ext cx="7200800" cy="1781065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3824514"/>
            <a:ext cx="7200800" cy="468582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pic>
        <p:nvPicPr>
          <p:cNvPr id="7" name="Kuva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409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 leijon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8131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Vain otsikko ilman leijona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1637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0267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65355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syaa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23469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otsikko l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 userDrawn="1"/>
        </p:nvSpPr>
        <p:spPr>
          <a:xfrm>
            <a:off x="210457" y="224971"/>
            <a:ext cx="8715829" cy="642257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53886" y="2540000"/>
            <a:ext cx="6923314" cy="1753096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431187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9" name="Tekstin paikkamerkki 8"/>
          <p:cNvSpPr>
            <a:spLocks noGrp="1"/>
          </p:cNvSpPr>
          <p:nvPr>
            <p:ph type="body" sz="quarter" idx="10" hasCustomPrompt="1"/>
          </p:nvPr>
        </p:nvSpPr>
        <p:spPr>
          <a:xfrm>
            <a:off x="1146630" y="2823908"/>
            <a:ext cx="320934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esittäjän tiedot</a:t>
            </a:r>
          </a:p>
        </p:txBody>
      </p:sp>
      <p:sp>
        <p:nvSpPr>
          <p:cNvPr id="7" name="Tekstin paikkamerkki 8"/>
          <p:cNvSpPr>
            <a:spLocks noGrp="1"/>
          </p:cNvSpPr>
          <p:nvPr>
            <p:ph type="body" sz="quarter" idx="11" hasCustomPrompt="1"/>
          </p:nvPr>
        </p:nvSpPr>
        <p:spPr>
          <a:xfrm>
            <a:off x="4528458" y="2823908"/>
            <a:ext cx="4220006" cy="1872208"/>
          </a:xfrm>
        </p:spPr>
        <p:txBody>
          <a:bodyPr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/>
            </a:lvl1pPr>
            <a:lvl2pPr marL="355600" indent="0">
              <a:buNone/>
              <a:defRPr sz="1200"/>
            </a:lvl2pPr>
            <a:lvl3pPr marL="804862" indent="0">
              <a:buNone/>
              <a:defRPr sz="1200"/>
            </a:lvl3pPr>
            <a:lvl4pPr marL="1255713" indent="0">
              <a:buNone/>
              <a:defRPr sz="1200"/>
            </a:lvl4pPr>
            <a:lvl5pPr marL="1436688" indent="0">
              <a:buNone/>
              <a:defRPr sz="1200"/>
            </a:lvl5pPr>
          </a:lstStyle>
          <a:p>
            <a:pPr lvl="0"/>
            <a:r>
              <a:rPr lang="fi-FI" dirty="0" smtClean="0"/>
              <a:t>Lisää tiedot</a:t>
            </a:r>
          </a:p>
        </p:txBody>
      </p:sp>
      <p:pic>
        <p:nvPicPr>
          <p:cNvPr id="8" name="Kuva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190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tsikkosivu hanketun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99360"/>
            <a:ext cx="9144000" cy="435864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115616" y="1772816"/>
            <a:ext cx="7200800" cy="1656184"/>
          </a:xfrm>
        </p:spPr>
        <p:txBody>
          <a:bodyPr anchor="ctr" anchorCtr="0">
            <a:no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3507701"/>
            <a:ext cx="7200800" cy="64807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3" hasCustomPrompt="1"/>
          </p:nvPr>
        </p:nvSpPr>
        <p:spPr>
          <a:xfrm>
            <a:off x="1146629" y="6190342"/>
            <a:ext cx="4865804" cy="428171"/>
          </a:xfrm>
        </p:spPr>
        <p:txBody>
          <a:bodyPr tIns="0" bIns="0" anchor="ctr" anchorCtr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fi-FI" dirty="0" smtClean="0"/>
              <a:t>Vastuualueen nimi tarvittaessa</a:t>
            </a:r>
          </a:p>
        </p:txBody>
      </p:sp>
      <p:sp>
        <p:nvSpPr>
          <p:cNvPr id="6" name="Tekstin paikkamerkki 9"/>
          <p:cNvSpPr>
            <a:spLocks noGrp="1"/>
          </p:cNvSpPr>
          <p:nvPr>
            <p:ph type="body" sz="quarter" idx="14" hasCustomPrompt="1"/>
          </p:nvPr>
        </p:nvSpPr>
        <p:spPr>
          <a:xfrm>
            <a:off x="1115616" y="4208016"/>
            <a:ext cx="7200800" cy="445120"/>
          </a:xfrm>
        </p:spPr>
        <p:txBody>
          <a:bodyPr tIns="0" bIns="0" anchor="t" anchorCtr="0">
            <a:noAutofit/>
          </a:bodyPr>
          <a:lstStyle>
            <a:lvl1pPr marL="0" indent="0">
              <a:lnSpc>
                <a:spcPct val="120000"/>
              </a:lnSpc>
              <a:spcAft>
                <a:spcPts val="0"/>
              </a:spcAft>
              <a:buNone/>
              <a:defRPr sz="12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fi-FI" dirty="0" smtClean="0"/>
              <a:t>Esittäjän/tapahtuman tiedot</a:t>
            </a:r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380288" y="404813"/>
            <a:ext cx="1260000" cy="1260000"/>
          </a:xfrm>
        </p:spPr>
        <p:txBody>
          <a:bodyPr>
            <a:norm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050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fi-FI" dirty="0" smtClean="0"/>
              <a:t>Hanketunnus   </a:t>
            </a:r>
            <a:r>
              <a:rPr lang="fr-FR" dirty="0" smtClean="0"/>
              <a:t>3,5 x 3,5 cm    205 x 205 px</a:t>
            </a:r>
            <a:endParaRPr lang="fi-FI" dirty="0"/>
          </a:p>
        </p:txBody>
      </p:sp>
      <p:pic>
        <p:nvPicPr>
          <p:cNvPr id="12" name="Kuva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86" y="488932"/>
            <a:ext cx="3421411" cy="85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936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0939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609" cy="1186497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73314" y="1836057"/>
            <a:ext cx="7311054" cy="429010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1391823"/>
            <a:ext cx="7308368" cy="503237"/>
          </a:xfrm>
        </p:spPr>
        <p:txBody>
          <a:bodyPr/>
          <a:lstStyle>
            <a:lvl1pPr marL="0" indent="0">
              <a:buNone/>
              <a:defRPr b="1" baseline="0"/>
            </a:lvl1pPr>
          </a:lstStyle>
          <a:p>
            <a:pPr lvl="0"/>
            <a:r>
              <a:rPr lang="fi-FI" dirty="0" smtClean="0"/>
              <a:t>Lisää väliotsikko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161574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576000" y="1386000"/>
            <a:ext cx="3600000" cy="4779304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sz="1600"/>
            </a:lvl1pPr>
            <a:lvl2pPr>
              <a:spcBef>
                <a:spcPts val="0"/>
              </a:spcBef>
              <a:spcAft>
                <a:spcPts val="1200"/>
              </a:spcAft>
              <a:defRPr sz="1600"/>
            </a:lvl2pPr>
            <a:lvl3pPr>
              <a:spcBef>
                <a:spcPts val="0"/>
              </a:spcBef>
              <a:spcAft>
                <a:spcPts val="1200"/>
              </a:spcAft>
              <a:defRPr sz="1600"/>
            </a:lvl3pPr>
            <a:lvl4pPr>
              <a:spcBef>
                <a:spcPts val="0"/>
              </a:spcBef>
              <a:spcAft>
                <a:spcPts val="1200"/>
              </a:spcAft>
              <a:defRPr sz="1600"/>
            </a:lvl4pPr>
            <a:lvl5pPr>
              <a:spcBef>
                <a:spcPts val="0"/>
              </a:spcBef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283968" y="1386000"/>
            <a:ext cx="3600000" cy="4779304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29293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480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13,35 x 9,6 cm | </a:t>
            </a:r>
            <a:r>
              <a:rPr lang="fr-FR" dirty="0" smtClean="0"/>
              <a:t>780 px x 565 px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973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a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283968" y="1386114"/>
            <a:ext cx="3600400" cy="4779189"/>
          </a:xfrm>
        </p:spPr>
        <p:txBody>
          <a:bodyPr>
            <a:normAutofit/>
          </a:bodyPr>
          <a:lstStyle>
            <a:lvl1pPr>
              <a:spcAft>
                <a:spcPts val="1200"/>
              </a:spcAft>
              <a:defRPr sz="16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600"/>
            </a:lvl4pPr>
            <a:lvl5pPr>
              <a:spcAft>
                <a:spcPts val="1200"/>
              </a:spcAft>
              <a:defRPr sz="16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9" name="Kuvan paikkamerkki 8"/>
          <p:cNvSpPr>
            <a:spLocks noGrp="1"/>
          </p:cNvSpPr>
          <p:nvPr>
            <p:ph type="pic" sz="quarter" idx="13" hasCustomPrompt="1"/>
          </p:nvPr>
        </p:nvSpPr>
        <p:spPr>
          <a:xfrm>
            <a:off x="705600" y="14760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 baseline="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0" name="Kuvan paikkamerkki 8"/>
          <p:cNvSpPr>
            <a:spLocks noGrp="1"/>
          </p:cNvSpPr>
          <p:nvPr>
            <p:ph type="pic" sz="quarter" idx="14" hasCustomPrompt="1"/>
          </p:nvPr>
        </p:nvSpPr>
        <p:spPr>
          <a:xfrm>
            <a:off x="705600" y="3152400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  <p:sp>
        <p:nvSpPr>
          <p:cNvPr id="11" name="Kuvan paikkamerkki 8"/>
          <p:cNvSpPr>
            <a:spLocks noGrp="1"/>
          </p:cNvSpPr>
          <p:nvPr>
            <p:ph type="pic" sz="quarter" idx="15" hasCustomPrompt="1"/>
          </p:nvPr>
        </p:nvSpPr>
        <p:spPr>
          <a:xfrm>
            <a:off x="705600" y="4807028"/>
            <a:ext cx="3455988" cy="1476000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 typeface="Verdana" panose="020B0604030504040204" pitchFamily="34" charset="0"/>
              <a:buNone/>
              <a:tabLst/>
              <a:defRPr sz="1600"/>
            </a:lvl1pPr>
          </a:lstStyle>
          <a:p>
            <a:r>
              <a:rPr lang="fi-FI" dirty="0" smtClean="0"/>
              <a:t>Lisää kuva                                    4,1 x 9,6 cm </a:t>
            </a:r>
            <a:r>
              <a:rPr lang="fr-FR" dirty="0" smtClean="0"/>
              <a:t>| 240 cm x 565 px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2901028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 i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7" name="Kuvan paikkamerkki 6"/>
          <p:cNvSpPr>
            <a:spLocks noGrp="1"/>
          </p:cNvSpPr>
          <p:nvPr>
            <p:ph type="pic" sz="quarter" idx="13" hasCustomPrompt="1"/>
          </p:nvPr>
        </p:nvSpPr>
        <p:spPr>
          <a:xfrm>
            <a:off x="703942" y="1476000"/>
            <a:ext cx="7722000" cy="4804229"/>
          </a:xfrm>
          <a:solidFill>
            <a:schemeClr val="bg1">
              <a:lumMod val="85000"/>
            </a:schemeClr>
          </a:solidFill>
        </p:spPr>
        <p:txBody>
          <a:bodyPr/>
          <a:lstStyle>
            <a:lvl1pPr marL="0" indent="0">
              <a:buNone/>
              <a:defRPr baseline="0"/>
            </a:lvl1pPr>
          </a:lstStyle>
          <a:p>
            <a:r>
              <a:rPr lang="fi-FI" dirty="0" smtClean="0"/>
              <a:t>Lisää kuva                                                                  koko </a:t>
            </a:r>
            <a:r>
              <a:rPr lang="fr-FR" dirty="0" smtClean="0"/>
              <a:t>13,35 x 21,45 cm | 780 x 1265 px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2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ilaatik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Kuva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‹#›</a:t>
            </a:fld>
            <a:endParaRPr lang="fi-FI"/>
          </a:p>
        </p:txBody>
      </p:sp>
      <p:sp>
        <p:nvSpPr>
          <p:cNvPr id="8" name="Tekstin paikkamerkki 7"/>
          <p:cNvSpPr>
            <a:spLocks noGrp="1"/>
          </p:cNvSpPr>
          <p:nvPr>
            <p:ph type="body" sz="quarter" idx="13"/>
          </p:nvPr>
        </p:nvSpPr>
        <p:spPr>
          <a:xfrm>
            <a:off x="684213" y="1484313"/>
            <a:ext cx="3752506" cy="2232025"/>
          </a:xfrm>
          <a:solidFill>
            <a:schemeClr val="accent3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9" name="Tekstin paikkamerkki 7"/>
          <p:cNvSpPr>
            <a:spLocks noGrp="1"/>
          </p:cNvSpPr>
          <p:nvPr>
            <p:ph type="body" sz="quarter" idx="14"/>
          </p:nvPr>
        </p:nvSpPr>
        <p:spPr>
          <a:xfrm>
            <a:off x="4644008" y="1484313"/>
            <a:ext cx="3752506" cy="2232025"/>
          </a:xfrm>
          <a:solidFill>
            <a:schemeClr val="accent1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0" name="Tekstin paikkamerkki 7"/>
          <p:cNvSpPr>
            <a:spLocks noGrp="1"/>
          </p:cNvSpPr>
          <p:nvPr>
            <p:ph type="body" sz="quarter" idx="15"/>
          </p:nvPr>
        </p:nvSpPr>
        <p:spPr>
          <a:xfrm>
            <a:off x="684213" y="4077072"/>
            <a:ext cx="3752506" cy="2232025"/>
          </a:xfrm>
          <a:solidFill>
            <a:schemeClr val="accent2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11" name="Tekstin paikkamerkki 7"/>
          <p:cNvSpPr>
            <a:spLocks noGrp="1"/>
          </p:cNvSpPr>
          <p:nvPr>
            <p:ph type="body" sz="quarter" idx="16"/>
          </p:nvPr>
        </p:nvSpPr>
        <p:spPr>
          <a:xfrm>
            <a:off x="4644008" y="4077072"/>
            <a:ext cx="3752506" cy="2232025"/>
          </a:xfrm>
          <a:solidFill>
            <a:schemeClr val="accent4"/>
          </a:solidFill>
        </p:spPr>
        <p:txBody>
          <a:bodyPr lIns="252000" tIns="468000" rIns="180000" bIns="180000">
            <a:normAutofit/>
          </a:bodyPr>
          <a:lstStyle>
            <a:lvl1pPr>
              <a:spcAft>
                <a:spcPts val="600"/>
              </a:spcAft>
              <a:defRPr sz="1600">
                <a:solidFill>
                  <a:schemeClr val="bg1"/>
                </a:solidFill>
              </a:defRPr>
            </a:lvl1pPr>
            <a:lvl2pPr>
              <a:spcAft>
                <a:spcPts val="600"/>
              </a:spcAft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17" hasCustomPrompt="1"/>
          </p:nvPr>
        </p:nvSpPr>
        <p:spPr>
          <a:xfrm>
            <a:off x="684213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3" name="Tekstin paikkamerkki 6"/>
          <p:cNvSpPr>
            <a:spLocks noGrp="1"/>
          </p:cNvSpPr>
          <p:nvPr>
            <p:ph type="body" sz="quarter" idx="18" hasCustomPrompt="1"/>
          </p:nvPr>
        </p:nvSpPr>
        <p:spPr>
          <a:xfrm>
            <a:off x="4644000" y="1484312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4" name="Tekstin paikkamerkki 6"/>
          <p:cNvSpPr>
            <a:spLocks noGrp="1"/>
          </p:cNvSpPr>
          <p:nvPr>
            <p:ph type="body" sz="quarter" idx="19" hasCustomPrompt="1"/>
          </p:nvPr>
        </p:nvSpPr>
        <p:spPr>
          <a:xfrm>
            <a:off x="684213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  <p:sp>
        <p:nvSpPr>
          <p:cNvPr id="15" name="Tekstin paikkamerkki 6"/>
          <p:cNvSpPr>
            <a:spLocks noGrp="1"/>
          </p:cNvSpPr>
          <p:nvPr>
            <p:ph type="body" sz="quarter" idx="20" hasCustomPrompt="1"/>
          </p:nvPr>
        </p:nvSpPr>
        <p:spPr>
          <a:xfrm>
            <a:off x="4644000" y="4078800"/>
            <a:ext cx="3752506" cy="504527"/>
          </a:xfrm>
        </p:spPr>
        <p:txBody>
          <a:bodyPr lIns="252000" tIns="144000" rIns="180000" bIns="180000">
            <a:noAutofit/>
          </a:bodyPr>
          <a:lstStyle>
            <a:lvl1pPr marL="0" indent="0">
              <a:buFontTx/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dirty="0" smtClean="0"/>
              <a:t>Lisää otsikko</a:t>
            </a:r>
          </a:p>
        </p:txBody>
      </p:sp>
    </p:spTree>
    <p:extLst>
      <p:ext uri="{BB962C8B-B14F-4D97-AF65-F5344CB8AC3E}">
        <p14:creationId xmlns:p14="http://schemas.microsoft.com/office/powerpoint/2010/main" val="254240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7564" y="6485746"/>
            <a:ext cx="2127600" cy="172800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0"/>
            <a:ext cx="1618488" cy="3118104"/>
          </a:xfrm>
          <a:prstGeom prst="rect">
            <a:avLst/>
          </a:prstGeom>
        </p:spPr>
      </p:pic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11864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76000" y="1386114"/>
            <a:ext cx="7308368" cy="47791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576000" y="6429829"/>
            <a:ext cx="975264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17.12.2018</a:t>
            </a: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429829"/>
            <a:ext cx="2895600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388424" y="6429829"/>
            <a:ext cx="477416" cy="2916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52D72BAF-8CDA-4878-B74D-CAA2BE48576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0251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60" r:id="rId4"/>
    <p:sldLayoutId id="2147483652" r:id="rId5"/>
    <p:sldLayoutId id="2147483666" r:id="rId6"/>
    <p:sldLayoutId id="2147483668" r:id="rId7"/>
    <p:sldLayoutId id="2147483662" r:id="rId8"/>
    <p:sldLayoutId id="2147483669" r:id="rId9"/>
    <p:sldLayoutId id="2147483654" r:id="rId10"/>
    <p:sldLayoutId id="2147483670" r:id="rId11"/>
    <p:sldLayoutId id="2147483655" r:id="rId12"/>
    <p:sldLayoutId id="2147483665" r:id="rId13"/>
    <p:sldLayoutId id="2147483664" r:id="rId14"/>
    <p:sldLayoutId id="2147483661" r:id="rId15"/>
    <p:sldLayoutId id="2147483667" r:id="rId16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68400" indent="-363538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688" indent="-18097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spcAft>
          <a:spcPts val="800"/>
        </a:spcAft>
        <a:buFont typeface="Verdana" panose="020B060403050404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0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/>
              <a:t>Economic</a:t>
            </a:r>
            <a:r>
              <a:rPr lang="fi-FI" dirty="0"/>
              <a:t> </a:t>
            </a:r>
            <a:r>
              <a:rPr lang="fi-FI" dirty="0" err="1"/>
              <a:t>Survey</a:t>
            </a:r>
            <a:r>
              <a:rPr lang="fi-FI" dirty="0"/>
              <a:t/>
            </a:r>
            <a:br>
              <a:rPr lang="fi-FI" dirty="0"/>
            </a:br>
            <a:r>
              <a:rPr lang="fi-FI" dirty="0" smtClean="0"/>
              <a:t>Winter 2018</a:t>
            </a:r>
            <a:endParaRPr lang="fi-FI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i-FI" dirty="0" smtClean="0"/>
              <a:t>17.12.2018</a:t>
            </a:r>
            <a:endParaRPr lang="fi-FI" dirty="0"/>
          </a:p>
          <a:p>
            <a:r>
              <a:rPr lang="fi-FI" dirty="0" err="1" smtClean="0"/>
              <a:t>Economics</a:t>
            </a:r>
            <a:r>
              <a:rPr lang="fi-FI" dirty="0" smtClean="0"/>
              <a:t> Department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0696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82033345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294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61660429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17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38796393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0261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94848872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3110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51726687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8706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31549430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19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66966727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0326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4354977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277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4890091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526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79853428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19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053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324129905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69913" y="1454150"/>
            <a:ext cx="7151687" cy="4057650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2815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90431066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32169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85561711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6219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70671072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01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64793091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78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9838373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417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8442133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319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63347530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890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31451945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897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13616487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148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03755627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29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903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576000" y="145143"/>
            <a:ext cx="7308368" cy="691569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75106965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569913" y="1468438"/>
            <a:ext cx="7151687" cy="4822825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3977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44712339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835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4997475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4960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24565735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707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5734696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321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12035467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565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32150136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5797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38010204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48809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65455591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6629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303801979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82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25857138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39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7125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4" name="Kuva 3"/>
          <p:cNvPicPr/>
          <p:nvPr>
            <p:extLst>
              <p:ext uri="{D42A27DB-BD31-4B8C-83A1-F6EECF244321}">
                <p14:modId xmlns:p14="http://schemas.microsoft.com/office/powerpoint/2010/main" val="248501317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5525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3" name="Dian numeron paikkamerkki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41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512342274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216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95233882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412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429462288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953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75823483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091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131799504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04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789278196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276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28551867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351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35477038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745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149046825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72218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54128528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49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0975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4220990111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8700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8560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30511187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50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256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n paikkamerkki 1"/>
          <p:cNvSpPr>
            <a:spLocks noGrp="1"/>
          </p:cNvSpPr>
          <p:nvPr>
            <p:ph type="body" sz="quarter" idx="10"/>
          </p:nvPr>
        </p:nvSpPr>
        <p:spPr>
          <a:xfrm>
            <a:off x="1146630" y="2823908"/>
            <a:ext cx="3209346" cy="1872208"/>
          </a:xfrm>
        </p:spPr>
        <p:txBody>
          <a:bodyPr/>
          <a:lstStyle/>
          <a:p>
            <a:r>
              <a:rPr lang="fi-FI" dirty="0" smtClean="0"/>
              <a:t>Mikko Spolander</a:t>
            </a:r>
            <a:endParaRPr lang="fi-FI" dirty="0"/>
          </a:p>
          <a:p>
            <a:r>
              <a:rPr lang="fi-FI" dirty="0" err="1" smtClean="0"/>
              <a:t>Director</a:t>
            </a:r>
            <a:r>
              <a:rPr lang="fi-FI" smtClean="0"/>
              <a:t> general</a:t>
            </a:r>
            <a:endParaRPr lang="fi-FI" dirty="0"/>
          </a:p>
          <a:p>
            <a:r>
              <a:rPr lang="fi-FI" dirty="0"/>
              <a:t>Tel. +358 </a:t>
            </a:r>
            <a:r>
              <a:rPr lang="fi-FI" dirty="0" smtClean="0"/>
              <a:t>2955 30006</a:t>
            </a:r>
            <a:endParaRPr lang="fi-FI" dirty="0"/>
          </a:p>
          <a:p>
            <a:r>
              <a:rPr lang="fi-FI" dirty="0" err="1"/>
              <a:t>www.vm.fi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996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8" name="Päivämäärän paikkamerkki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 dirty="0" smtClean="0"/>
          </a:p>
        </p:txBody>
      </p:sp>
      <p:pic>
        <p:nvPicPr>
          <p:cNvPr id="5" name="Kuva 4"/>
          <p:cNvPicPr/>
          <p:nvPr>
            <p:extLst>
              <p:ext uri="{D42A27DB-BD31-4B8C-83A1-F6EECF244321}">
                <p14:modId xmlns:p14="http://schemas.microsoft.com/office/powerpoint/2010/main" val="3876842483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40288"/>
          </a:xfrm>
          <a:prstGeom prst="rect">
            <a:avLst/>
          </a:prstGeom>
        </p:spPr>
      </p:pic>
      <p:sp>
        <p:nvSpPr>
          <p:cNvPr id="2" name="Alatunnisteen paikkamerkki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313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2561439077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976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6" name="Kuva 5"/>
          <p:cNvPicPr/>
          <p:nvPr>
            <p:extLst>
              <p:ext uri="{D42A27DB-BD31-4B8C-83A1-F6EECF244321}">
                <p14:modId xmlns:p14="http://schemas.microsoft.com/office/powerpoint/2010/main" val="1256196839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3550" y="1533525"/>
            <a:ext cx="7367588" cy="4848225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941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i-FI" smtClean="0"/>
              <a:t>17.12.2018</a:t>
            </a:r>
            <a:endParaRPr lang="fi-FI"/>
          </a:p>
        </p:txBody>
      </p:sp>
      <p:pic>
        <p:nvPicPr>
          <p:cNvPr id="7" name="Kuva 6"/>
          <p:cNvPicPr/>
          <p:nvPr>
            <p:extLst>
              <p:ext uri="{D42A27DB-BD31-4B8C-83A1-F6EECF244321}">
                <p14:modId xmlns:p14="http://schemas.microsoft.com/office/powerpoint/2010/main" val="2192247042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461963" y="1533525"/>
            <a:ext cx="7370762" cy="4837113"/>
          </a:xfrm>
          <a:prstGeom prst="rect">
            <a:avLst/>
          </a:prstGeom>
        </p:spPr>
      </p:pic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Economics Department</a:t>
            </a: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72BAF-8CDA-4878-B74D-CAA2BE485765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0370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_malliesitys_eng_v2015-10-07">
  <a:themeElements>
    <a:clrScheme name="VM">
      <a:dk1>
        <a:sysClr val="windowText" lastClr="000000"/>
      </a:dk1>
      <a:lt1>
        <a:sysClr val="window" lastClr="FFFFFF"/>
      </a:lt1>
      <a:dk2>
        <a:srgbClr val="304E88"/>
      </a:dk2>
      <a:lt2>
        <a:srgbClr val="EEECE1"/>
      </a:lt2>
      <a:accent1>
        <a:srgbClr val="304E88"/>
      </a:accent1>
      <a:accent2>
        <a:srgbClr val="A34E96"/>
      </a:accent2>
      <a:accent3>
        <a:srgbClr val="5AB5EC"/>
      </a:accent3>
      <a:accent4>
        <a:srgbClr val="A0CD3D"/>
      </a:accent4>
      <a:accent5>
        <a:srgbClr val="DDDDDD"/>
      </a:accent5>
      <a:accent6>
        <a:srgbClr val="ED2939"/>
      </a:accent6>
      <a:hlink>
        <a:srgbClr val="0000FF"/>
      </a:hlink>
      <a:folHlink>
        <a:srgbClr val="800080"/>
      </a:folHlink>
    </a:clrScheme>
    <a:fontScheme name="VM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4F88"/>
        </a:solidFill>
        <a:ln>
          <a:noFill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VM_malliesitys_eng_v2015-10-07</Template>
  <TotalTime>423</TotalTime>
  <Words>212</Words>
  <Application>Microsoft Office PowerPoint</Application>
  <PresentationFormat>Näytössä katseltava diaesitys (4:3)</PresentationFormat>
  <Paragraphs>154</Paragraphs>
  <Slides>51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51</vt:i4>
      </vt:variant>
    </vt:vector>
  </HeadingPairs>
  <TitlesOfParts>
    <vt:vector size="56" baseType="lpstr">
      <vt:lpstr>Arial</vt:lpstr>
      <vt:lpstr>Arial Narrow</vt:lpstr>
      <vt:lpstr>Calibri</vt:lpstr>
      <vt:lpstr>Verdana</vt:lpstr>
      <vt:lpstr>VM_malliesitys_eng_v2015-10-07</vt:lpstr>
      <vt:lpstr>Economic Survey Winter 2018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VIP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Esityksen etusivu Otsikko Arial Narrow Regular 34 pt gemena sininen, max. 3 riviä</dc:title>
  <dc:creator>Rantala Mark VM</dc:creator>
  <cp:lastModifiedBy>Lehtimäki Mirjam</cp:lastModifiedBy>
  <cp:revision>81</cp:revision>
  <cp:lastPrinted>2017-06-19T06:51:01Z</cp:lastPrinted>
  <dcterms:created xsi:type="dcterms:W3CDTF">2016-04-13T09:59:46Z</dcterms:created>
  <dcterms:modified xsi:type="dcterms:W3CDTF">2018-12-17T06:55:37Z</dcterms:modified>
</cp:coreProperties>
</file>