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77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70" r:id="rId45"/>
    <p:sldId id="364" r:id="rId46"/>
    <p:sldId id="365" r:id="rId47"/>
    <p:sldId id="367" r:id="rId48"/>
    <p:sldId id="372" r:id="rId49"/>
    <p:sldId id="373" r:id="rId50"/>
    <p:sldId id="368" r:id="rId51"/>
    <p:sldId id="369" r:id="rId52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6946-A441-476B-8C88-A9CFCCD56C26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A79E-AB02-4271-A9F6-94D822AFB5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61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17.12.2018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Winter 2018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17.12.2018</a:t>
            </a:r>
            <a:endParaRPr lang="fi-FI" dirty="0"/>
          </a:p>
          <a:p>
            <a:r>
              <a:rPr lang="fi-FI" dirty="0" err="1" smtClean="0"/>
              <a:t>Economics</a:t>
            </a:r>
            <a:r>
              <a:rPr lang="fi-FI" dirty="0" smtClean="0"/>
              <a:t> Department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82033345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9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61660429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38796393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02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94848872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1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51726687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7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31549430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1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6696672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3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4354977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4890091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2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79853428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05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24129905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69913" y="1454150"/>
            <a:ext cx="7151687" cy="4057650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1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90431066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21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8556171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2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70671072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1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6479309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77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9838373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4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844213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1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63347530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8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31451945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89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1361648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4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0375562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0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691569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75106965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69913" y="1468438"/>
            <a:ext cx="7151687" cy="4822825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9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4712339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83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4997475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9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24565735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0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573469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32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1203546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6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32150136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9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38010204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8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65455591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0380197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8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25857138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2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4850131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5525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51234227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21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95233882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2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42946228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5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75823483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0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3179950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0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78927819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7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28551867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5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35477038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74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14904682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2218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54128528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097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42209901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8700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856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051118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25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1146630" y="2823908"/>
            <a:ext cx="3209346" cy="1872208"/>
          </a:xfrm>
        </p:spPr>
        <p:txBody>
          <a:bodyPr/>
          <a:lstStyle/>
          <a:p>
            <a:r>
              <a:rPr lang="fi-FI" dirty="0" smtClean="0"/>
              <a:t>Mikko Spolander</a:t>
            </a:r>
            <a:endParaRPr lang="fi-FI" dirty="0"/>
          </a:p>
          <a:p>
            <a:r>
              <a:rPr lang="fi-FI" dirty="0" err="1" smtClean="0"/>
              <a:t>Director</a:t>
            </a:r>
            <a:r>
              <a:rPr lang="fi-FI" smtClean="0"/>
              <a:t> general</a:t>
            </a:r>
            <a:endParaRPr lang="fi-FI" dirty="0"/>
          </a:p>
          <a:p>
            <a:r>
              <a:rPr lang="fi-FI" dirty="0"/>
              <a:t>Tel. +358 </a:t>
            </a:r>
            <a:r>
              <a:rPr lang="fi-FI" dirty="0" smtClean="0"/>
              <a:t>2955 30006</a:t>
            </a:r>
            <a:endParaRPr lang="fi-FI" dirty="0"/>
          </a:p>
          <a:p>
            <a:r>
              <a:rPr lang="fi-FI" dirty="0" err="1"/>
              <a:t>www.vm.fi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99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87684248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1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56143907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97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25619683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7588" cy="4848225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4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17.12.2018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19224704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7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eng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VM_malliesitys_eng_v2015-10-07</Template>
  <TotalTime>423</TotalTime>
  <Words>212</Words>
  <Application>Microsoft Office PowerPoint</Application>
  <PresentationFormat>Näytössä katseltava diaesitys (4:3)</PresentationFormat>
  <Paragraphs>154</Paragraphs>
  <Slides>51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51</vt:i4>
      </vt:variant>
    </vt:vector>
  </HeadingPairs>
  <TitlesOfParts>
    <vt:vector size="56" baseType="lpstr">
      <vt:lpstr>Arial</vt:lpstr>
      <vt:lpstr>Arial Narrow</vt:lpstr>
      <vt:lpstr>Calibri</vt:lpstr>
      <vt:lpstr>Verdana</vt:lpstr>
      <vt:lpstr>VM_malliesitys_eng_v2015-10-07</vt:lpstr>
      <vt:lpstr>Economic Survey Winter 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Lehtimäki Mirjam</cp:lastModifiedBy>
  <cp:revision>81</cp:revision>
  <cp:lastPrinted>2017-06-19T06:51:01Z</cp:lastPrinted>
  <dcterms:created xsi:type="dcterms:W3CDTF">2016-04-13T09:59:46Z</dcterms:created>
  <dcterms:modified xsi:type="dcterms:W3CDTF">2018-12-17T06:55:37Z</dcterms:modified>
</cp:coreProperties>
</file>