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sldIdLst>
    <p:sldId id="277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9" r:id="rId45"/>
    <p:sldId id="363" r:id="rId46"/>
    <p:sldId id="364" r:id="rId47"/>
    <p:sldId id="366" r:id="rId48"/>
    <p:sldId id="371" r:id="rId49"/>
    <p:sldId id="372" r:id="rId50"/>
    <p:sldId id="367" r:id="rId51"/>
    <p:sldId id="368" r:id="rId52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4660"/>
  </p:normalViewPr>
  <p:slideViewPr>
    <p:cSldViewPr showGuides="1">
      <p:cViewPr varScale="1">
        <p:scale>
          <a:sx n="104" d="100"/>
          <a:sy n="104" d="100"/>
        </p:scale>
        <p:origin x="22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DD12E-B47D-4DC2-A09A-B762B8C96EB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88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41" y="493153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546" y="6490353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Ekonomisk</a:t>
            </a:r>
            <a:r>
              <a:rPr lang="fi-FI" dirty="0" smtClean="0"/>
              <a:t> </a:t>
            </a:r>
            <a:r>
              <a:rPr lang="fi-FI" dirty="0" err="1" smtClean="0"/>
              <a:t>översikt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err="1" smtClean="0"/>
              <a:t>Vinter</a:t>
            </a:r>
            <a:r>
              <a:rPr lang="fi-FI" dirty="0" smtClean="0"/>
              <a:t> 2018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17.12.2018</a:t>
            </a:r>
          </a:p>
          <a:p>
            <a:r>
              <a:rPr lang="fi-FI" dirty="0" err="1" smtClean="0"/>
              <a:t>Ekonomiska</a:t>
            </a:r>
            <a:r>
              <a:rPr lang="fi-FI" dirty="0" smtClean="0"/>
              <a:t> </a:t>
            </a:r>
            <a:r>
              <a:rPr lang="fi-FI" dirty="0" err="1"/>
              <a:t>avdelningen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02700825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97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21114521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85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047223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45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8637059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77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94433759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09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1193548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889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8351690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05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64671346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34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66134725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508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38930020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8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5266917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1150938" y="1533525"/>
            <a:ext cx="5991225" cy="3911600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15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97981640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900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20203913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869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2994813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44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9959308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16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0578122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38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25417944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166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04922347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817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33212183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59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9096463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40096040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116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083777594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1150938" y="1533525"/>
            <a:ext cx="5991225" cy="4775200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753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66876221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829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62085868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024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2572594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77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4395861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823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42324081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20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00389124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77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74111503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79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82804333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70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10213143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86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59957829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36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06525655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18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23415327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30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8033419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678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01163690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67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84383811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703897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008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49613039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29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08005287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19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1936974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10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56040172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305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92369676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97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18260282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428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78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189776925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7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8412960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915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dirty="0"/>
              <a:t>Mikko Spolander</a:t>
            </a:r>
          </a:p>
          <a:p>
            <a:r>
              <a:rPr lang="fi-FI" dirty="0" err="1"/>
              <a:t>Överdirektör</a:t>
            </a:r>
            <a:endParaRPr lang="fi-FI" dirty="0"/>
          </a:p>
          <a:p>
            <a:r>
              <a:rPr lang="fi-FI" dirty="0"/>
              <a:t>Tel. +358 2955 30006 </a:t>
            </a:r>
          </a:p>
          <a:p>
            <a:r>
              <a:rPr lang="fi-FI" dirty="0"/>
              <a:t>www.vm.fi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16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46789993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7161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56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16279390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48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13221430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47180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457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47592200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6000" cy="48339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Ekonomiska avdelningen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26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swe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VM_malliesitys_swe_v2015-10-07</Template>
  <TotalTime>208</TotalTime>
  <Words>210</Words>
  <Application>Microsoft Office PowerPoint</Application>
  <PresentationFormat>Näytössä katseltava diaesitys (4:3)</PresentationFormat>
  <Paragraphs>155</Paragraphs>
  <Slides>51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51</vt:i4>
      </vt:variant>
    </vt:vector>
  </HeadingPairs>
  <TitlesOfParts>
    <vt:vector size="56" baseType="lpstr">
      <vt:lpstr>Arial</vt:lpstr>
      <vt:lpstr>Arial Narrow</vt:lpstr>
      <vt:lpstr>Calibri</vt:lpstr>
      <vt:lpstr>Verdana</vt:lpstr>
      <vt:lpstr>VM_malliesitys_swe_v2015-10-07</vt:lpstr>
      <vt:lpstr> Ekonomisk översikt Vinter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Lehtimäki Mirjam</cp:lastModifiedBy>
  <cp:revision>47</cp:revision>
  <cp:lastPrinted>2016-09-12T09:14:21Z</cp:lastPrinted>
  <dcterms:created xsi:type="dcterms:W3CDTF">2016-04-28T13:57:46Z</dcterms:created>
  <dcterms:modified xsi:type="dcterms:W3CDTF">2018-12-17T06:57:04Z</dcterms:modified>
</cp:coreProperties>
</file>