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77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306" r:id="rId29"/>
    <p:sldId id="307" r:id="rId30"/>
    <p:sldId id="308" r:id="rId31"/>
    <p:sldId id="309" r:id="rId32"/>
    <p:sldId id="310" r:id="rId33"/>
    <p:sldId id="311" r:id="rId34"/>
    <p:sldId id="312" r:id="rId35"/>
    <p:sldId id="313" r:id="rId36"/>
    <p:sldId id="314" r:id="rId37"/>
    <p:sldId id="315" r:id="rId38"/>
    <p:sldId id="316" r:id="rId39"/>
    <p:sldId id="317" r:id="rId40"/>
    <p:sldId id="318" r:id="rId41"/>
    <p:sldId id="319" r:id="rId42"/>
    <p:sldId id="320" r:id="rId43"/>
    <p:sldId id="321" r:id="rId44"/>
    <p:sldId id="322" r:id="rId45"/>
    <p:sldId id="323" r:id="rId46"/>
    <p:sldId id="324" r:id="rId47"/>
    <p:sldId id="329" r:id="rId48"/>
    <p:sldId id="327" r:id="rId49"/>
    <p:sldId id="328" r:id="rId50"/>
    <p:sldId id="326" r:id="rId51"/>
    <p:sldId id="268" r:id="rId52"/>
  </p:sldIdLst>
  <p:sldSz cx="9144000" cy="6858000" type="screen4x3"/>
  <p:notesSz cx="6735763" cy="98663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4F88"/>
    <a:srgbClr val="E2E2E2"/>
    <a:srgbClr val="A3A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1" autoAdjust="0"/>
    <p:restoredTop sz="94660"/>
  </p:normalViewPr>
  <p:slideViewPr>
    <p:cSldViewPr showGuides="1">
      <p:cViewPr varScale="1">
        <p:scale>
          <a:sx n="104" d="100"/>
          <a:sy n="104" d="100"/>
        </p:scale>
        <p:origin x="199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46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53BEF-A3A7-40BC-800A-C44FC2D78C79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1E14-0F26-49BC-8EFA-6E83411C7F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760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CBE83-F401-4F3F-8646-5A63CA53523C}" type="datetimeFigureOut">
              <a:rPr lang="fi-FI" smtClean="0"/>
              <a:pPr/>
              <a:t>17.12.2018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DD12E-B47D-4DC2-A09A-B762B8C96EB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7371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9144000" cy="43586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1916832"/>
            <a:ext cx="7200800" cy="178106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146629" y="6190342"/>
            <a:ext cx="4865804" cy="428171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3824514"/>
            <a:ext cx="7200800" cy="468582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 smtClean="0"/>
              <a:t>Esittäjän/tapahtuman tiedot</a:t>
            </a:r>
          </a:p>
        </p:txBody>
      </p:sp>
      <p:pic>
        <p:nvPicPr>
          <p:cNvPr id="4" name="Kuva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35" y="489428"/>
            <a:ext cx="3416779" cy="855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40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 leijon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813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Vain otsikko ilman leijon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0" y="6482943"/>
            <a:ext cx="2114550" cy="1717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1637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0" y="6482943"/>
            <a:ext cx="2114550" cy="171740"/>
          </a:xfrm>
          <a:prstGeom prst="rect">
            <a:avLst/>
          </a:prstGeom>
        </p:spPr>
      </p:pic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0267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7" y="224971"/>
            <a:ext cx="8715829" cy="64225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2540000"/>
            <a:ext cx="6923314" cy="175309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5355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yaa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7" y="224971"/>
            <a:ext cx="8715829" cy="642257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2540000"/>
            <a:ext cx="6923314" cy="175309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23469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7" y="224971"/>
            <a:ext cx="8715829" cy="64225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2540000"/>
            <a:ext cx="6923314" cy="175309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3118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9144000" cy="4358640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35" y="489428"/>
            <a:ext cx="3416779" cy="855640"/>
          </a:xfrm>
          <a:prstGeom prst="rect">
            <a:avLst/>
          </a:prstGeom>
        </p:spPr>
      </p:pic>
      <p:sp>
        <p:nvSpPr>
          <p:cNvPr id="9" name="Tekstin paikkamerkki 8"/>
          <p:cNvSpPr>
            <a:spLocks noGrp="1"/>
          </p:cNvSpPr>
          <p:nvPr>
            <p:ph type="body" sz="quarter" idx="10" hasCustomPrompt="1"/>
          </p:nvPr>
        </p:nvSpPr>
        <p:spPr>
          <a:xfrm>
            <a:off x="1146630" y="2823908"/>
            <a:ext cx="3209346" cy="1872208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 smtClean="0"/>
              <a:t>Lisää esittäjän tiedot</a:t>
            </a:r>
          </a:p>
        </p:txBody>
      </p:sp>
      <p:sp>
        <p:nvSpPr>
          <p:cNvPr id="7" name="Tekstin paikkamerkki 8"/>
          <p:cNvSpPr>
            <a:spLocks noGrp="1"/>
          </p:cNvSpPr>
          <p:nvPr>
            <p:ph type="body" sz="quarter" idx="11" hasCustomPrompt="1"/>
          </p:nvPr>
        </p:nvSpPr>
        <p:spPr>
          <a:xfrm>
            <a:off x="4528458" y="2823908"/>
            <a:ext cx="4220006" cy="1872208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 smtClean="0"/>
              <a:t>Lisää tiedot</a:t>
            </a:r>
          </a:p>
        </p:txBody>
      </p:sp>
    </p:spTree>
    <p:extLst>
      <p:ext uri="{BB962C8B-B14F-4D97-AF65-F5344CB8AC3E}">
        <p14:creationId xmlns:p14="http://schemas.microsoft.com/office/powerpoint/2010/main" val="2994190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 hanketun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9144000" cy="43586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1772816"/>
            <a:ext cx="7200800" cy="1656184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15616" y="3507701"/>
            <a:ext cx="7200800" cy="64807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146629" y="6190342"/>
            <a:ext cx="4865804" cy="428171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4208016"/>
            <a:ext cx="7200800" cy="445120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 smtClean="0"/>
              <a:t>Esittäjän/tapahtuman tiedot</a:t>
            </a:r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5" hasCustomPrompt="1"/>
          </p:nvPr>
        </p:nvSpPr>
        <p:spPr>
          <a:xfrm>
            <a:off x="7380288" y="404813"/>
            <a:ext cx="1260000" cy="1260000"/>
          </a:xfrm>
        </p:spPr>
        <p:txBody>
          <a:bodyPr>
            <a:normAutofit/>
          </a:bodyPr>
          <a:lstStyle>
            <a:lvl1pPr marL="0" indent="0" algn="ctr">
              <a:spcAft>
                <a:spcPts val="0"/>
              </a:spcAft>
              <a:buFontTx/>
              <a:buNone/>
              <a:defRPr sz="10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 smtClean="0"/>
              <a:t>Hanketunnus   </a:t>
            </a:r>
            <a:r>
              <a:rPr lang="fr-FR" dirty="0" smtClean="0"/>
              <a:t>3,5 x 3,5 cm    205 x 205 px</a:t>
            </a:r>
            <a:endParaRPr lang="fi-FI" dirty="0"/>
          </a:p>
        </p:txBody>
      </p:sp>
      <p:pic>
        <p:nvPicPr>
          <p:cNvPr id="11" name="Kuv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35" y="489428"/>
            <a:ext cx="3416779" cy="855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936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093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väliotsik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76000" y="145143"/>
            <a:ext cx="7308609" cy="118649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73314" y="1836057"/>
            <a:ext cx="7311054" cy="4290106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1391823"/>
            <a:ext cx="7308368" cy="503237"/>
          </a:xfrm>
        </p:spPr>
        <p:txBody>
          <a:bodyPr/>
          <a:lstStyle>
            <a:lvl1pPr marL="0" indent="0">
              <a:buNone/>
              <a:defRPr b="1" baseline="0"/>
            </a:lvl1pPr>
          </a:lstStyle>
          <a:p>
            <a:pPr lvl="0"/>
            <a:r>
              <a:rPr lang="fi-FI" dirty="0" smtClean="0"/>
              <a:t>Lisää väliotsikko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615743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76000" y="1386000"/>
            <a:ext cx="3600000" cy="4779304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sz="1600"/>
            </a:lvl1pPr>
            <a:lvl2pPr>
              <a:spcBef>
                <a:spcPts val="0"/>
              </a:spcBef>
              <a:spcAft>
                <a:spcPts val="1200"/>
              </a:spcAft>
              <a:defRPr sz="1600"/>
            </a:lvl2pPr>
            <a:lvl3pPr>
              <a:spcBef>
                <a:spcPts val="0"/>
              </a:spcBef>
              <a:spcAft>
                <a:spcPts val="1200"/>
              </a:spcAft>
              <a:defRPr sz="1600"/>
            </a:lvl3pPr>
            <a:lvl4pPr>
              <a:spcBef>
                <a:spcPts val="0"/>
              </a:spcBef>
              <a:spcAft>
                <a:spcPts val="1200"/>
              </a:spcAft>
              <a:defRPr sz="1600"/>
            </a:lvl4pPr>
            <a:lvl5pPr>
              <a:spcBef>
                <a:spcPts val="0"/>
              </a:spcBef>
              <a:spcAft>
                <a:spcPts val="12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283968" y="1386000"/>
            <a:ext cx="3600000" cy="4779304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6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929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3968" y="1386114"/>
            <a:ext cx="3600400" cy="4779189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6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 hasCustomPrompt="1"/>
          </p:nvPr>
        </p:nvSpPr>
        <p:spPr>
          <a:xfrm>
            <a:off x="705600" y="1476000"/>
            <a:ext cx="3455988" cy="480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13,35 x 9,6 cm | </a:t>
            </a:r>
            <a:r>
              <a:rPr lang="fr-FR" dirty="0" smtClean="0"/>
              <a:t>780 px x 565 px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197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i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3968" y="1386114"/>
            <a:ext cx="3600400" cy="4779189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6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 hasCustomPrompt="1"/>
          </p:nvPr>
        </p:nvSpPr>
        <p:spPr>
          <a:xfrm>
            <a:off x="705600" y="1476000"/>
            <a:ext cx="3455988" cy="147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 baseline="0"/>
            </a:lvl1pPr>
          </a:lstStyle>
          <a:p>
            <a:r>
              <a:rPr lang="fi-FI" dirty="0" smtClean="0"/>
              <a:t>Lisää kuva                                    4,1 x 9,6 cm </a:t>
            </a:r>
            <a:r>
              <a:rPr lang="fr-FR" dirty="0" smtClean="0"/>
              <a:t>| 240 cm x 565 px</a:t>
            </a:r>
            <a:endParaRPr lang="fi-FI" dirty="0" smtClean="0"/>
          </a:p>
        </p:txBody>
      </p:sp>
      <p:sp>
        <p:nvSpPr>
          <p:cNvPr id="10" name="Kuvan paikkamerkki 8"/>
          <p:cNvSpPr>
            <a:spLocks noGrp="1"/>
          </p:cNvSpPr>
          <p:nvPr>
            <p:ph type="pic" sz="quarter" idx="14" hasCustomPrompt="1"/>
          </p:nvPr>
        </p:nvSpPr>
        <p:spPr>
          <a:xfrm>
            <a:off x="705600" y="3152400"/>
            <a:ext cx="3455988" cy="147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   4,1 x 9,6 cm </a:t>
            </a:r>
            <a:r>
              <a:rPr lang="fr-FR" dirty="0" smtClean="0"/>
              <a:t>| 240 cm x 565 px</a:t>
            </a:r>
            <a:endParaRPr lang="fi-FI" dirty="0" smtClean="0"/>
          </a:p>
        </p:txBody>
      </p:sp>
      <p:sp>
        <p:nvSpPr>
          <p:cNvPr id="11" name="Kuvan paikkamerkki 8"/>
          <p:cNvSpPr>
            <a:spLocks noGrp="1"/>
          </p:cNvSpPr>
          <p:nvPr>
            <p:ph type="pic" sz="quarter" idx="15" hasCustomPrompt="1"/>
          </p:nvPr>
        </p:nvSpPr>
        <p:spPr>
          <a:xfrm>
            <a:off x="705600" y="4807028"/>
            <a:ext cx="3455988" cy="147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   4,1 x 9,6 cm </a:t>
            </a:r>
            <a:r>
              <a:rPr lang="fr-FR" dirty="0" smtClean="0"/>
              <a:t>| 240 cm x 565 px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90102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 i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0" y="6482943"/>
            <a:ext cx="2114550" cy="1717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Kuvan paikkamerkki 6"/>
          <p:cNvSpPr>
            <a:spLocks noGrp="1"/>
          </p:cNvSpPr>
          <p:nvPr>
            <p:ph type="pic" sz="quarter" idx="13" hasCustomPrompt="1"/>
          </p:nvPr>
        </p:nvSpPr>
        <p:spPr>
          <a:xfrm>
            <a:off x="703942" y="1476000"/>
            <a:ext cx="7722000" cy="4804229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fi-FI" dirty="0" smtClean="0"/>
              <a:t>Lisää kuva                                                                  koko </a:t>
            </a:r>
            <a:r>
              <a:rPr lang="fr-FR" dirty="0" smtClean="0"/>
              <a:t>13,35 x 21,45 cm | 780 x 1265 px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22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ilaatik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0" y="6482943"/>
            <a:ext cx="2114550" cy="1717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>
          <a:xfrm>
            <a:off x="684213" y="1484313"/>
            <a:ext cx="3752506" cy="2232025"/>
          </a:xfrm>
          <a:solidFill>
            <a:schemeClr val="accent3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9" name="Tekstin paikkamerkki 7"/>
          <p:cNvSpPr>
            <a:spLocks noGrp="1"/>
          </p:cNvSpPr>
          <p:nvPr>
            <p:ph type="body" sz="quarter" idx="14"/>
          </p:nvPr>
        </p:nvSpPr>
        <p:spPr>
          <a:xfrm>
            <a:off x="4644008" y="1484313"/>
            <a:ext cx="3752506" cy="2232025"/>
          </a:xfrm>
          <a:solidFill>
            <a:schemeClr val="accent1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10" name="Tekstin paikkamerkki 7"/>
          <p:cNvSpPr>
            <a:spLocks noGrp="1"/>
          </p:cNvSpPr>
          <p:nvPr>
            <p:ph type="body" sz="quarter" idx="15"/>
          </p:nvPr>
        </p:nvSpPr>
        <p:spPr>
          <a:xfrm>
            <a:off x="684213" y="4077072"/>
            <a:ext cx="3752506" cy="2232025"/>
          </a:xfrm>
          <a:solidFill>
            <a:schemeClr val="accent2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11" name="Tekstin paikkamerkki 7"/>
          <p:cNvSpPr>
            <a:spLocks noGrp="1"/>
          </p:cNvSpPr>
          <p:nvPr>
            <p:ph type="body" sz="quarter" idx="16"/>
          </p:nvPr>
        </p:nvSpPr>
        <p:spPr>
          <a:xfrm>
            <a:off x="4644008" y="4077072"/>
            <a:ext cx="3752506" cy="2232025"/>
          </a:xfrm>
          <a:solidFill>
            <a:schemeClr val="accent4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7" hasCustomPrompt="1"/>
          </p:nvPr>
        </p:nvSpPr>
        <p:spPr>
          <a:xfrm>
            <a:off x="684213" y="1484312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3" name="Tekstin paikkamerkki 6"/>
          <p:cNvSpPr>
            <a:spLocks noGrp="1"/>
          </p:cNvSpPr>
          <p:nvPr>
            <p:ph type="body" sz="quarter" idx="18" hasCustomPrompt="1"/>
          </p:nvPr>
        </p:nvSpPr>
        <p:spPr>
          <a:xfrm>
            <a:off x="4644000" y="1484312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4" name="Tekstin paikkamerkki 6"/>
          <p:cNvSpPr>
            <a:spLocks noGrp="1"/>
          </p:cNvSpPr>
          <p:nvPr>
            <p:ph type="body" sz="quarter" idx="19" hasCustomPrompt="1"/>
          </p:nvPr>
        </p:nvSpPr>
        <p:spPr>
          <a:xfrm>
            <a:off x="684213" y="4078800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5" name="Tekstin paikkamerkki 6"/>
          <p:cNvSpPr>
            <a:spLocks noGrp="1"/>
          </p:cNvSpPr>
          <p:nvPr>
            <p:ph type="body" sz="quarter" idx="20" hasCustomPrompt="1"/>
          </p:nvPr>
        </p:nvSpPr>
        <p:spPr>
          <a:xfrm>
            <a:off x="4644000" y="4078800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</p:spTree>
    <p:extLst>
      <p:ext uri="{BB962C8B-B14F-4D97-AF65-F5344CB8AC3E}">
        <p14:creationId xmlns:p14="http://schemas.microsoft.com/office/powerpoint/2010/main" val="25424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0" y="6482943"/>
            <a:ext cx="2114550" cy="171740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0"/>
            <a:ext cx="1618488" cy="3118104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76000" y="145143"/>
            <a:ext cx="7308368" cy="1186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76000" y="1386114"/>
            <a:ext cx="7308368" cy="47791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76000" y="6429829"/>
            <a:ext cx="975264" cy="2916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17.12.2018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429829"/>
            <a:ext cx="2895600" cy="2916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388424" y="6429829"/>
            <a:ext cx="477416" cy="2916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025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60" r:id="rId4"/>
    <p:sldLayoutId id="2147483652" r:id="rId5"/>
    <p:sldLayoutId id="2147483666" r:id="rId6"/>
    <p:sldLayoutId id="2147483668" r:id="rId7"/>
    <p:sldLayoutId id="2147483662" r:id="rId8"/>
    <p:sldLayoutId id="2147483669" r:id="rId9"/>
    <p:sldLayoutId id="2147483654" r:id="rId10"/>
    <p:sldLayoutId id="2147483670" r:id="rId11"/>
    <p:sldLayoutId id="2147483655" r:id="rId12"/>
    <p:sldLayoutId id="2147483665" r:id="rId13"/>
    <p:sldLayoutId id="2147483664" r:id="rId14"/>
    <p:sldLayoutId id="2147483661" r:id="rId15"/>
    <p:sldLayoutId id="2147483667" r:id="rId16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63538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68400" indent="-363538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88" indent="-180975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1313" indent="-174625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10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10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10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10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0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10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10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10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10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10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10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10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10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10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0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1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Taloudellinen katsaus</a:t>
            </a: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Talvi 2018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 smtClean="0"/>
              <a:t>17.12.2018</a:t>
            </a:r>
          </a:p>
          <a:p>
            <a:r>
              <a:rPr lang="fi-FI" dirty="0" smtClean="0"/>
              <a:t>Kansantalousosasto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0696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6" name="Kuva 5"/>
          <p:cNvPicPr/>
          <p:nvPr>
            <p:extLst>
              <p:ext uri="{D42A27DB-BD31-4B8C-83A1-F6EECF244321}">
                <p14:modId xmlns:p14="http://schemas.microsoft.com/office/powerpoint/2010/main" val="689005564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004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6" name="Kuva 5"/>
          <p:cNvPicPr/>
          <p:nvPr>
            <p:extLst>
              <p:ext uri="{D42A27DB-BD31-4B8C-83A1-F6EECF244321}">
                <p14:modId xmlns:p14="http://schemas.microsoft.com/office/powerpoint/2010/main" val="1481723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043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6" name="Kuva 5"/>
          <p:cNvPicPr/>
          <p:nvPr>
            <p:extLst>
              <p:ext uri="{D42A27DB-BD31-4B8C-83A1-F6EECF244321}">
                <p14:modId xmlns:p14="http://schemas.microsoft.com/office/powerpoint/2010/main" val="407420559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69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6" name="Kuva 5"/>
          <p:cNvPicPr/>
          <p:nvPr>
            <p:extLst>
              <p:ext uri="{D42A27DB-BD31-4B8C-83A1-F6EECF244321}">
                <p14:modId xmlns:p14="http://schemas.microsoft.com/office/powerpoint/2010/main" val="299928640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450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5" name="Kuva 4"/>
          <p:cNvPicPr/>
          <p:nvPr>
            <p:extLst>
              <p:ext uri="{D42A27DB-BD31-4B8C-83A1-F6EECF244321}">
                <p14:modId xmlns:p14="http://schemas.microsoft.com/office/powerpoint/2010/main" val="132819673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027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6" name="Kuva 5"/>
          <p:cNvPicPr/>
          <p:nvPr>
            <p:extLst>
              <p:ext uri="{D42A27DB-BD31-4B8C-83A1-F6EECF244321}">
                <p14:modId xmlns:p14="http://schemas.microsoft.com/office/powerpoint/2010/main" val="318699881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006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 dirty="0" smtClean="0"/>
          </a:p>
        </p:txBody>
      </p:sp>
      <p:pic>
        <p:nvPicPr>
          <p:cNvPr id="3" name="Kuva 2"/>
          <p:cNvPicPr/>
          <p:nvPr>
            <p:extLst>
              <p:ext uri="{D42A27DB-BD31-4B8C-83A1-F6EECF244321}">
                <p14:modId xmlns:p14="http://schemas.microsoft.com/office/powerpoint/2010/main" val="423898715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51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97047678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655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6" name="Kuva 5"/>
          <p:cNvPicPr/>
          <p:nvPr>
            <p:extLst>
              <p:ext uri="{D42A27DB-BD31-4B8C-83A1-F6EECF244321}">
                <p14:modId xmlns:p14="http://schemas.microsoft.com/office/powerpoint/2010/main" val="181113069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730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6" name="Kuva 5"/>
          <p:cNvPicPr/>
          <p:nvPr>
            <p:extLst>
              <p:ext uri="{D42A27DB-BD31-4B8C-83A1-F6EECF244321}">
                <p14:modId xmlns:p14="http://schemas.microsoft.com/office/powerpoint/2010/main" val="3429456654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838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5" name="Kuva 4"/>
          <p:cNvPicPr/>
          <p:nvPr>
            <p:extLst>
              <p:ext uri="{D42A27DB-BD31-4B8C-83A1-F6EECF244321}">
                <p14:modId xmlns:p14="http://schemas.microsoft.com/office/powerpoint/2010/main" val="2986062484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682625" y="1463675"/>
            <a:ext cx="6927850" cy="3559175"/>
          </a:xfrm>
          <a:prstGeom prst="rect">
            <a:avLst/>
          </a:prstGeom>
        </p:spPr>
      </p:pic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574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6" name="Kuva 5"/>
          <p:cNvPicPr/>
          <p:nvPr>
            <p:extLst>
              <p:ext uri="{D42A27DB-BD31-4B8C-83A1-F6EECF244321}">
                <p14:modId xmlns:p14="http://schemas.microsoft.com/office/powerpoint/2010/main" val="155491884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121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 dirty="0" smtClean="0"/>
          </a:p>
        </p:txBody>
      </p:sp>
      <p:pic>
        <p:nvPicPr>
          <p:cNvPr id="3" name="Kuva 2"/>
          <p:cNvPicPr/>
          <p:nvPr>
            <p:extLst>
              <p:ext uri="{D42A27DB-BD31-4B8C-83A1-F6EECF244321}">
                <p14:modId xmlns:p14="http://schemas.microsoft.com/office/powerpoint/2010/main" val="299394157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586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4028619332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027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 dirty="0" smtClean="0"/>
          </a:p>
        </p:txBody>
      </p:sp>
      <p:pic>
        <p:nvPicPr>
          <p:cNvPr id="3" name="Kuva 2"/>
          <p:cNvPicPr/>
          <p:nvPr>
            <p:extLst>
              <p:ext uri="{D42A27DB-BD31-4B8C-83A1-F6EECF244321}">
                <p14:modId xmlns:p14="http://schemas.microsoft.com/office/powerpoint/2010/main" val="146009038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224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 dirty="0" smtClean="0"/>
          </a:p>
        </p:txBody>
      </p:sp>
      <p:pic>
        <p:nvPicPr>
          <p:cNvPr id="3" name="Kuva 2"/>
          <p:cNvPicPr/>
          <p:nvPr>
            <p:extLst>
              <p:ext uri="{D42A27DB-BD31-4B8C-83A1-F6EECF244321}">
                <p14:modId xmlns:p14="http://schemas.microsoft.com/office/powerpoint/2010/main" val="427738156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24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391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 dirty="0" smtClean="0"/>
          </a:p>
        </p:txBody>
      </p:sp>
      <p:pic>
        <p:nvPicPr>
          <p:cNvPr id="3" name="Kuva 2"/>
          <p:cNvPicPr/>
          <p:nvPr>
            <p:extLst>
              <p:ext uri="{D42A27DB-BD31-4B8C-83A1-F6EECF244321}">
                <p14:modId xmlns:p14="http://schemas.microsoft.com/office/powerpoint/2010/main" val="311325323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16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 dirty="0" smtClean="0"/>
          </a:p>
        </p:txBody>
      </p:sp>
      <p:pic>
        <p:nvPicPr>
          <p:cNvPr id="3" name="Kuva 2"/>
          <p:cNvPicPr/>
          <p:nvPr>
            <p:extLst>
              <p:ext uri="{D42A27DB-BD31-4B8C-83A1-F6EECF244321}">
                <p14:modId xmlns:p14="http://schemas.microsoft.com/office/powerpoint/2010/main" val="111069337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26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721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 dirty="0" smtClean="0"/>
          </a:p>
        </p:txBody>
      </p:sp>
      <p:pic>
        <p:nvPicPr>
          <p:cNvPr id="3" name="Kuva 2"/>
          <p:cNvPicPr/>
          <p:nvPr>
            <p:extLst>
              <p:ext uri="{D42A27DB-BD31-4B8C-83A1-F6EECF244321}">
                <p14:modId xmlns:p14="http://schemas.microsoft.com/office/powerpoint/2010/main" val="211765961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27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924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6" name="Kuva 5"/>
          <p:cNvPicPr/>
          <p:nvPr>
            <p:extLst>
              <p:ext uri="{D42A27DB-BD31-4B8C-83A1-F6EECF244321}">
                <p14:modId xmlns:p14="http://schemas.microsoft.com/office/powerpoint/2010/main" val="114813134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28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666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 dirty="0" smtClean="0"/>
          </a:p>
        </p:txBody>
      </p:sp>
      <p:pic>
        <p:nvPicPr>
          <p:cNvPr id="3" name="Kuva 2"/>
          <p:cNvPicPr/>
          <p:nvPr>
            <p:extLst>
              <p:ext uri="{D42A27DB-BD31-4B8C-83A1-F6EECF244321}">
                <p14:modId xmlns:p14="http://schemas.microsoft.com/office/powerpoint/2010/main" val="105242204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29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701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5" name="Kuva 4"/>
          <p:cNvPicPr/>
          <p:nvPr>
            <p:extLst>
              <p:ext uri="{D42A27DB-BD31-4B8C-83A1-F6EECF244321}">
                <p14:modId xmlns:p14="http://schemas.microsoft.com/office/powerpoint/2010/main" val="409546406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682625" y="1476375"/>
            <a:ext cx="6927850" cy="4230688"/>
          </a:xfrm>
          <a:prstGeom prst="rect">
            <a:avLst/>
          </a:prstGeom>
        </p:spPr>
      </p:pic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057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 dirty="0" smtClean="0"/>
          </a:p>
        </p:txBody>
      </p:sp>
      <p:pic>
        <p:nvPicPr>
          <p:cNvPr id="3" name="Kuva 2"/>
          <p:cNvPicPr/>
          <p:nvPr>
            <p:extLst>
              <p:ext uri="{D42A27DB-BD31-4B8C-83A1-F6EECF244321}">
                <p14:modId xmlns:p14="http://schemas.microsoft.com/office/powerpoint/2010/main" val="40694774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30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222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 dirty="0" smtClean="0"/>
          </a:p>
        </p:txBody>
      </p:sp>
      <p:pic>
        <p:nvPicPr>
          <p:cNvPr id="3" name="Kuva 2"/>
          <p:cNvPicPr/>
          <p:nvPr>
            <p:extLst>
              <p:ext uri="{D42A27DB-BD31-4B8C-83A1-F6EECF244321}">
                <p14:modId xmlns:p14="http://schemas.microsoft.com/office/powerpoint/2010/main" val="192295828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31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134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 dirty="0" smtClean="0"/>
          </a:p>
        </p:txBody>
      </p:sp>
      <p:pic>
        <p:nvPicPr>
          <p:cNvPr id="3" name="Kuva 2"/>
          <p:cNvPicPr/>
          <p:nvPr>
            <p:extLst>
              <p:ext uri="{D42A27DB-BD31-4B8C-83A1-F6EECF244321}">
                <p14:modId xmlns:p14="http://schemas.microsoft.com/office/powerpoint/2010/main" val="409067777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32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284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6" name="Kuva 5"/>
          <p:cNvPicPr/>
          <p:nvPr>
            <p:extLst>
              <p:ext uri="{D42A27DB-BD31-4B8C-83A1-F6EECF244321}">
                <p14:modId xmlns:p14="http://schemas.microsoft.com/office/powerpoint/2010/main" val="4245753994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33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654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6" name="Kuva 5"/>
          <p:cNvPicPr/>
          <p:nvPr>
            <p:extLst>
              <p:ext uri="{D42A27DB-BD31-4B8C-83A1-F6EECF244321}">
                <p14:modId xmlns:p14="http://schemas.microsoft.com/office/powerpoint/2010/main" val="213472799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5525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34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532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6" name="Kuva 5"/>
          <p:cNvPicPr/>
          <p:nvPr>
            <p:extLst>
              <p:ext uri="{D42A27DB-BD31-4B8C-83A1-F6EECF244321}">
                <p14:modId xmlns:p14="http://schemas.microsoft.com/office/powerpoint/2010/main" val="60937183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35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107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6" name="Kuva 5"/>
          <p:cNvPicPr/>
          <p:nvPr>
            <p:extLst>
              <p:ext uri="{D42A27DB-BD31-4B8C-83A1-F6EECF244321}">
                <p14:modId xmlns:p14="http://schemas.microsoft.com/office/powerpoint/2010/main" val="259819794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36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984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6" name="Kuva 5"/>
          <p:cNvPicPr/>
          <p:nvPr>
            <p:extLst>
              <p:ext uri="{D42A27DB-BD31-4B8C-83A1-F6EECF244321}">
                <p14:modId xmlns:p14="http://schemas.microsoft.com/office/powerpoint/2010/main" val="389930173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37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180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 dirty="0" smtClean="0"/>
          </a:p>
        </p:txBody>
      </p:sp>
      <p:pic>
        <p:nvPicPr>
          <p:cNvPr id="3" name="Kuva 2"/>
          <p:cNvPicPr/>
          <p:nvPr>
            <p:extLst>
              <p:ext uri="{D42A27DB-BD31-4B8C-83A1-F6EECF244321}">
                <p14:modId xmlns:p14="http://schemas.microsoft.com/office/powerpoint/2010/main" val="137313807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38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569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6" name="Kuva 5"/>
          <p:cNvPicPr/>
          <p:nvPr>
            <p:extLst>
              <p:ext uri="{D42A27DB-BD31-4B8C-83A1-F6EECF244321}">
                <p14:modId xmlns:p14="http://schemas.microsoft.com/office/powerpoint/2010/main" val="296080709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39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388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 dirty="0" smtClean="0"/>
          </a:p>
        </p:txBody>
      </p:sp>
      <p:pic>
        <p:nvPicPr>
          <p:cNvPr id="3" name="Kuva 2"/>
          <p:cNvPicPr/>
          <p:nvPr>
            <p:extLst>
              <p:ext uri="{D42A27DB-BD31-4B8C-83A1-F6EECF244321}">
                <p14:modId xmlns:p14="http://schemas.microsoft.com/office/powerpoint/2010/main" val="89829323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909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6" name="Kuva 5"/>
          <p:cNvPicPr/>
          <p:nvPr>
            <p:extLst>
              <p:ext uri="{D42A27DB-BD31-4B8C-83A1-F6EECF244321}">
                <p14:modId xmlns:p14="http://schemas.microsoft.com/office/powerpoint/2010/main" val="113344526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40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167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5" name="Kuva 4"/>
          <p:cNvPicPr/>
          <p:nvPr>
            <p:extLst>
              <p:ext uri="{D42A27DB-BD31-4B8C-83A1-F6EECF244321}">
                <p14:modId xmlns:p14="http://schemas.microsoft.com/office/powerpoint/2010/main" val="134939885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41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358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5" name="Kuva 4"/>
          <p:cNvPicPr/>
          <p:nvPr>
            <p:extLst>
              <p:ext uri="{D42A27DB-BD31-4B8C-83A1-F6EECF244321}">
                <p14:modId xmlns:p14="http://schemas.microsoft.com/office/powerpoint/2010/main" val="145357190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42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9231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5" name="Kuva 4"/>
          <p:cNvPicPr/>
          <p:nvPr>
            <p:extLst>
              <p:ext uri="{D42A27DB-BD31-4B8C-83A1-F6EECF244321}">
                <p14:modId xmlns:p14="http://schemas.microsoft.com/office/powerpoint/2010/main" val="320414718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70693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43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009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5" name="Kuva 4"/>
          <p:cNvPicPr/>
          <p:nvPr>
            <p:extLst>
              <p:ext uri="{D42A27DB-BD31-4B8C-83A1-F6EECF244321}">
                <p14:modId xmlns:p14="http://schemas.microsoft.com/office/powerpoint/2010/main" val="423434849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44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795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5" name="Kuva 4"/>
          <p:cNvPicPr/>
          <p:nvPr>
            <p:extLst>
              <p:ext uri="{D42A27DB-BD31-4B8C-83A1-F6EECF244321}">
                <p14:modId xmlns:p14="http://schemas.microsoft.com/office/powerpoint/2010/main" val="364335247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45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262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5" name="Kuva 4"/>
          <p:cNvPicPr/>
          <p:nvPr>
            <p:extLst>
              <p:ext uri="{D42A27DB-BD31-4B8C-83A1-F6EECF244321}">
                <p14:modId xmlns:p14="http://schemas.microsoft.com/office/powerpoint/2010/main" val="51513751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46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333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3" name="Kuva 2"/>
          <p:cNvPicPr/>
          <p:nvPr>
            <p:extLst>
              <p:ext uri="{D42A27DB-BD31-4B8C-83A1-F6EECF244321}">
                <p14:modId xmlns:p14="http://schemas.microsoft.com/office/powerpoint/2010/main" val="146697932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22275" y="1492250"/>
            <a:ext cx="7450138" cy="4889500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47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731165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5" name="Kuva 4"/>
          <p:cNvPicPr/>
          <p:nvPr>
            <p:extLst>
              <p:ext uri="{D42A27DB-BD31-4B8C-83A1-F6EECF244321}">
                <p14:modId xmlns:p14="http://schemas.microsoft.com/office/powerpoint/2010/main" val="3435169044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48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607090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6" name="Kuva 5"/>
          <p:cNvPicPr/>
          <p:nvPr>
            <p:extLst>
              <p:ext uri="{D42A27DB-BD31-4B8C-83A1-F6EECF244321}">
                <p14:modId xmlns:p14="http://schemas.microsoft.com/office/powerpoint/2010/main" val="48641198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49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7890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243255186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07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5" name="Kuva 4"/>
          <p:cNvPicPr/>
          <p:nvPr>
            <p:extLst>
              <p:ext uri="{D42A27DB-BD31-4B8C-83A1-F6EECF244321}">
                <p14:modId xmlns:p14="http://schemas.microsoft.com/office/powerpoint/2010/main" val="42366534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50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611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dirty="0" smtClean="0"/>
              <a:t>Mikko Spolander</a:t>
            </a:r>
          </a:p>
          <a:p>
            <a:r>
              <a:rPr lang="fi-FI" dirty="0" smtClean="0"/>
              <a:t>Osastopäällikkö, ylijohtaja</a:t>
            </a:r>
          </a:p>
          <a:p>
            <a:r>
              <a:rPr lang="fi-FI" dirty="0" smtClean="0"/>
              <a:t>Puh. 02955 30006</a:t>
            </a:r>
          </a:p>
          <a:p>
            <a:r>
              <a:rPr lang="fi-FI" dirty="0" err="1" smtClean="0"/>
              <a:t>www.vm.fi</a:t>
            </a:r>
            <a:endParaRPr lang="fi-FI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i-FI" dirty="0"/>
              <a:t>Valtiovarainministeriön viestintä</a:t>
            </a:r>
          </a:p>
          <a:p>
            <a:r>
              <a:rPr lang="fi-FI" dirty="0" err="1"/>
              <a:t>vm-viestinta@vm.fi</a:t>
            </a:r>
            <a:endParaRPr lang="fi-FI" dirty="0"/>
          </a:p>
          <a:p>
            <a:r>
              <a:rPr lang="fi-FI" dirty="0"/>
              <a:t>Mediapalvelunumero (arkisin 8–16) 02955 30500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6424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3869906972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651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5" name="Kuva 4"/>
          <p:cNvPicPr/>
          <p:nvPr>
            <p:extLst>
              <p:ext uri="{D42A27DB-BD31-4B8C-83A1-F6EECF244321}">
                <p14:modId xmlns:p14="http://schemas.microsoft.com/office/powerpoint/2010/main" val="44943838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983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5" name="Kuva 4"/>
          <p:cNvPicPr/>
          <p:nvPr>
            <p:extLst>
              <p:ext uri="{D42A27DB-BD31-4B8C-83A1-F6EECF244321}">
                <p14:modId xmlns:p14="http://schemas.microsoft.com/office/powerpoint/2010/main" val="349008376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7588" cy="4848225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032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6" name="Kuva 5"/>
          <p:cNvPicPr/>
          <p:nvPr>
            <p:extLst>
              <p:ext uri="{D42A27DB-BD31-4B8C-83A1-F6EECF244321}">
                <p14:modId xmlns:p14="http://schemas.microsoft.com/office/powerpoint/2010/main" val="171725546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267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M_malliesitys_fin_v2015-10-07">
  <a:themeElements>
    <a:clrScheme name="VM">
      <a:dk1>
        <a:sysClr val="windowText" lastClr="000000"/>
      </a:dk1>
      <a:lt1>
        <a:sysClr val="window" lastClr="FFFFFF"/>
      </a:lt1>
      <a:dk2>
        <a:srgbClr val="304E88"/>
      </a:dk2>
      <a:lt2>
        <a:srgbClr val="EEECE1"/>
      </a:lt2>
      <a:accent1>
        <a:srgbClr val="304E88"/>
      </a:accent1>
      <a:accent2>
        <a:srgbClr val="A34E96"/>
      </a:accent2>
      <a:accent3>
        <a:srgbClr val="5AB5EC"/>
      </a:accent3>
      <a:accent4>
        <a:srgbClr val="A0CD3D"/>
      </a:accent4>
      <a:accent5>
        <a:srgbClr val="DDDDDD"/>
      </a:accent5>
      <a:accent6>
        <a:srgbClr val="ED2939"/>
      </a:accent6>
      <a:hlink>
        <a:srgbClr val="0000FF"/>
      </a:hlink>
      <a:folHlink>
        <a:srgbClr val="800080"/>
      </a:folHlink>
    </a:clrScheme>
    <a:fontScheme name="VM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04F88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VM_malliesitys_fin_v2015-10-07</Template>
  <TotalTime>4712</TotalTime>
  <Words>171</Words>
  <Application>Microsoft Office PowerPoint</Application>
  <PresentationFormat>Näytössä katseltava diaesitys (4:3)</PresentationFormat>
  <Paragraphs>157</Paragraphs>
  <Slides>51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51</vt:i4>
      </vt:variant>
    </vt:vector>
  </HeadingPairs>
  <TitlesOfParts>
    <vt:vector size="56" baseType="lpstr">
      <vt:lpstr>Arial</vt:lpstr>
      <vt:lpstr>Arial Narrow</vt:lpstr>
      <vt:lpstr>Calibri</vt:lpstr>
      <vt:lpstr>Verdana</vt:lpstr>
      <vt:lpstr>VM_malliesitys_fin_v2015-10-07</vt:lpstr>
      <vt:lpstr>Taloudellinen katsaus Talvi 2018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VIP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Taloudellinen katsaus Kevät 2016</dc:title>
  <dc:creator>vmrantal</dc:creator>
  <cp:lastModifiedBy>Lehtimäki Mirjam</cp:lastModifiedBy>
  <cp:revision>230</cp:revision>
  <cp:lastPrinted>2016-09-12T08:12:50Z</cp:lastPrinted>
  <dcterms:created xsi:type="dcterms:W3CDTF">2015-12-15T11:34:57Z</dcterms:created>
  <dcterms:modified xsi:type="dcterms:W3CDTF">2018-12-17T08:30:02Z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webKey">
    <vt:lpwstr>5e91ca5cf0b68872f73b8c39f79b97e#vm.mahti2.vn.fi!/TWeb/toaxfront!80!0</vt:lpwstr>
  </property>
</Properties>
</file>