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9" r:id="rId48"/>
    <p:sldId id="327" r:id="rId49"/>
    <p:sldId id="328" r:id="rId50"/>
    <p:sldId id="326" r:id="rId51"/>
    <p:sldId id="268" r:id="rId52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199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3BEF-A3A7-40BC-800A-C44FC2D78C79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1E14-0F26-49BC-8EFA-6E83411C7F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60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17.12.2018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Taloudellinen katsaus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Talvi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17.12.2018</a:t>
            </a:r>
          </a:p>
          <a:p>
            <a:r>
              <a:rPr lang="fi-FI" dirty="0" smtClean="0"/>
              <a:t>Kansantalousosasto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68900556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0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481723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40742055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9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9992864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32819673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2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1869988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06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23898715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9704767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55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81113069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30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4294566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38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98606248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682625" y="1463675"/>
            <a:ext cx="6927850" cy="3559175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7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5549188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29939415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02861933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2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4600903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22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2773815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9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31132532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1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1106933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2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211765961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24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1481313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6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0524220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09546406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682625" y="1476375"/>
            <a:ext cx="6927850" cy="4230688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5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069477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22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9229582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0906777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8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42457539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1347279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3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6093718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07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59819794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8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8993017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3731380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6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96080709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8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8982932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0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13344526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16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34939885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45357190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3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2041471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70693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0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2343484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9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6433524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6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5151375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3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4669793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89500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3116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43516904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0709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48641198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7890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4325518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07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236653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50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1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Mikko Spolander</a:t>
            </a:r>
          </a:p>
          <a:p>
            <a:r>
              <a:rPr lang="fi-FI" dirty="0" smtClean="0"/>
              <a:t>Osastopäällikkö, ylijohtaja</a:t>
            </a:r>
          </a:p>
          <a:p>
            <a:r>
              <a:rPr lang="fi-FI" dirty="0" smtClean="0"/>
              <a:t>Puh. 02955 30006</a:t>
            </a:r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86990697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6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494383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83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49008376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7588" cy="48482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3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71725546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67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4712</TotalTime>
  <Words>171</Words>
  <Application>Microsoft Office PowerPoint</Application>
  <PresentationFormat>Näytössä katseltava diaesitys (4:3)</PresentationFormat>
  <Paragraphs>157</Paragraphs>
  <Slides>51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51</vt:i4>
      </vt:variant>
    </vt:vector>
  </HeadingPairs>
  <TitlesOfParts>
    <vt:vector size="56" baseType="lpstr">
      <vt:lpstr>Arial</vt:lpstr>
      <vt:lpstr>Arial Narrow</vt:lpstr>
      <vt:lpstr>Calibri</vt:lpstr>
      <vt:lpstr>Verdana</vt:lpstr>
      <vt:lpstr>VM_malliesitys_fin_v2015-10-07</vt:lpstr>
      <vt:lpstr>Taloudellinen katsaus Talvi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Taloudellinen katsaus Kevät 2016</dc:title>
  <dc:creator>vmrantal</dc:creator>
  <cp:lastModifiedBy>Lehtimäki Mirjam</cp:lastModifiedBy>
  <cp:revision>230</cp:revision>
  <cp:lastPrinted>2016-09-12T08:12:50Z</cp:lastPrinted>
  <dcterms:created xsi:type="dcterms:W3CDTF">2015-12-15T11:34:57Z</dcterms:created>
  <dcterms:modified xsi:type="dcterms:W3CDTF">2018-12-17T08:30:02Z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5e91ca5cf0b68872f73b8c39f79b97e#vm.mahti2.vn.fi!/TWeb/toaxfront!80!0</vt:lpwstr>
  </property>
</Properties>
</file>