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6"/>
  </p:notesMasterIdLst>
  <p:handoutMasterIdLst>
    <p:handoutMasterId r:id="rId57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  <p:sldId id="301" r:id="rId26"/>
    <p:sldId id="302" r:id="rId27"/>
    <p:sldId id="303" r:id="rId28"/>
    <p:sldId id="304" r:id="rId29"/>
    <p:sldId id="305" r:id="rId30"/>
    <p:sldId id="306" r:id="rId31"/>
    <p:sldId id="307" r:id="rId32"/>
    <p:sldId id="308" r:id="rId33"/>
    <p:sldId id="309" r:id="rId34"/>
    <p:sldId id="310" r:id="rId35"/>
    <p:sldId id="311" r:id="rId36"/>
    <p:sldId id="312" r:id="rId37"/>
    <p:sldId id="313" r:id="rId38"/>
    <p:sldId id="314" r:id="rId39"/>
    <p:sldId id="315" r:id="rId40"/>
    <p:sldId id="316" r:id="rId41"/>
    <p:sldId id="317" r:id="rId42"/>
    <p:sldId id="318" r:id="rId43"/>
    <p:sldId id="319" r:id="rId44"/>
    <p:sldId id="320" r:id="rId45"/>
    <p:sldId id="321" r:id="rId46"/>
    <p:sldId id="322" r:id="rId47"/>
    <p:sldId id="323" r:id="rId48"/>
    <p:sldId id="324" r:id="rId49"/>
    <p:sldId id="329" r:id="rId50"/>
    <p:sldId id="325" r:id="rId51"/>
    <p:sldId id="327" r:id="rId52"/>
    <p:sldId id="328" r:id="rId53"/>
    <p:sldId id="326" r:id="rId54"/>
    <p:sldId id="268" r:id="rId55"/>
  </p:sldIdLst>
  <p:sldSz cx="9144000" cy="6858000" type="screen4x3"/>
  <p:notesSz cx="6735763" cy="9866313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4F88"/>
    <a:srgbClr val="E2E2E2"/>
    <a:srgbClr val="A3A3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91" autoAdjust="0"/>
    <p:restoredTop sz="94660"/>
  </p:normalViewPr>
  <p:slideViewPr>
    <p:cSldViewPr showGuides="1">
      <p:cViewPr varScale="1">
        <p:scale>
          <a:sx n="110" d="100"/>
          <a:sy n="110" d="100"/>
        </p:scale>
        <p:origin x="181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46" y="-7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453BEF-A3A7-40BC-800A-C44FC2D78C79}" type="datetimeFigureOut">
              <a:rPr lang="fi-FI" smtClean="0"/>
              <a:t>4.10.2018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31E14-0F26-49BC-8EFA-6E83411C7FCE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876036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DCBE83-F401-4F3F-8646-5A63CA53523C}" type="datetimeFigureOut">
              <a:rPr lang="fi-FI" smtClean="0"/>
              <a:pPr/>
              <a:t>4.10.2018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DD12E-B47D-4DC2-A09A-B762B8C96EBD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227371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uva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916832"/>
            <a:ext cx="7200800" cy="178106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3824514"/>
            <a:ext cx="7200800" cy="468582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pic>
        <p:nvPicPr>
          <p:cNvPr id="4" name="Kuva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35" y="489428"/>
            <a:ext cx="3416779" cy="85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0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 hanketun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uva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772816"/>
            <a:ext cx="7200800" cy="1656184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115616" y="3507701"/>
            <a:ext cx="7200800" cy="648072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Muokkaa alaotsikon perustyyliä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4208016"/>
            <a:ext cx="7200800" cy="445120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380288" y="404813"/>
            <a:ext cx="1260000" cy="1260000"/>
          </a:xfrm>
        </p:spPr>
        <p:txBody>
          <a:bodyPr>
            <a:normAutofit/>
          </a:bodyPr>
          <a:lstStyle>
            <a:lvl1pPr marL="0" indent="0" algn="ctr">
              <a:spcAft>
                <a:spcPts val="0"/>
              </a:spcAft>
              <a:buFontTx/>
              <a:buNone/>
              <a:defRPr sz="1050" baseline="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fi-FI" dirty="0" smtClean="0"/>
              <a:t>Hanketunnus   </a:t>
            </a:r>
            <a:r>
              <a:rPr lang="fr-FR" dirty="0" smtClean="0"/>
              <a:t>3,5 x 3,5 cm    205 x 205 px</a:t>
            </a:r>
            <a:endParaRPr lang="fi-FI" dirty="0"/>
          </a:p>
        </p:txBody>
      </p:sp>
      <p:pic>
        <p:nvPicPr>
          <p:cNvPr id="11" name="Kuva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35" y="489428"/>
            <a:ext cx="3416779" cy="85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3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39093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ja sisältö väliotsiko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609" cy="1186497"/>
          </a:xfrm>
        </p:spPr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573314" y="1836057"/>
            <a:ext cx="7311054" cy="4290106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 hasCustomPrompt="1"/>
          </p:nvPr>
        </p:nvSpPr>
        <p:spPr>
          <a:xfrm>
            <a:off x="576000" y="1391823"/>
            <a:ext cx="7308368" cy="503237"/>
          </a:xfrm>
        </p:spPr>
        <p:txBody>
          <a:bodyPr/>
          <a:lstStyle>
            <a:lvl1pPr marL="0" indent="0">
              <a:buNone/>
              <a:defRPr b="1" baseline="0"/>
            </a:lvl1pPr>
          </a:lstStyle>
          <a:p>
            <a:pPr lvl="0"/>
            <a:r>
              <a:rPr lang="fi-FI" dirty="0" smtClean="0"/>
              <a:t>Lisää väliotsikko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1615743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576000" y="1386000"/>
            <a:ext cx="3600000" cy="477930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sz="1600"/>
            </a:lvl1pPr>
            <a:lvl2pPr>
              <a:spcBef>
                <a:spcPts val="0"/>
              </a:spcBef>
              <a:spcAft>
                <a:spcPts val="1200"/>
              </a:spcAft>
              <a:defRPr sz="1600"/>
            </a:lvl2pPr>
            <a:lvl3pPr>
              <a:spcBef>
                <a:spcPts val="0"/>
              </a:spcBef>
              <a:spcAft>
                <a:spcPts val="1200"/>
              </a:spcAft>
              <a:defRPr sz="1600"/>
            </a:lvl3pPr>
            <a:lvl4pPr>
              <a:spcBef>
                <a:spcPts val="0"/>
              </a:spcBef>
              <a:spcAft>
                <a:spcPts val="1200"/>
              </a:spcAft>
              <a:defRPr sz="1600"/>
            </a:lvl4pPr>
            <a:lvl5pPr>
              <a:spcBef>
                <a:spcPts val="0"/>
              </a:spcBef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283968" y="1386000"/>
            <a:ext cx="3600000" cy="4779304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2929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480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13,35 x 9,6 cm | </a:t>
            </a:r>
            <a:r>
              <a:rPr lang="fr-FR" dirty="0" smtClean="0"/>
              <a:t>780 px x 565 px</a:t>
            </a:r>
            <a:endParaRPr lang="fi-FI" dirty="0" smtClean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1973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i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 baseline="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0" name="Kuvan paikkamerkki 8"/>
          <p:cNvSpPr>
            <a:spLocks noGrp="1"/>
          </p:cNvSpPr>
          <p:nvPr>
            <p:ph type="pic" sz="quarter" idx="14" hasCustomPrompt="1"/>
          </p:nvPr>
        </p:nvSpPr>
        <p:spPr>
          <a:xfrm>
            <a:off x="705600" y="31524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1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05600" y="4807028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</p:spTree>
    <p:extLst>
      <p:ext uri="{BB962C8B-B14F-4D97-AF65-F5344CB8AC3E}">
        <p14:creationId xmlns:p14="http://schemas.microsoft.com/office/powerpoint/2010/main" val="2901028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uva i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uva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0" y="6482943"/>
            <a:ext cx="2114550" cy="1717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7" name="Kuvan paikkamerkki 6"/>
          <p:cNvSpPr>
            <a:spLocks noGrp="1"/>
          </p:cNvSpPr>
          <p:nvPr>
            <p:ph type="pic" sz="quarter" idx="13" hasCustomPrompt="1"/>
          </p:nvPr>
        </p:nvSpPr>
        <p:spPr>
          <a:xfrm>
            <a:off x="703942" y="1476000"/>
            <a:ext cx="7722000" cy="4804229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fi-FI" dirty="0" smtClean="0"/>
              <a:t>Lisää kuva                                                                  koko </a:t>
            </a:r>
            <a:r>
              <a:rPr lang="fr-FR" dirty="0" smtClean="0"/>
              <a:t>13,35 x 21,45 cm | 780 x 1265 px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35229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ilaatik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uva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0" y="6482943"/>
            <a:ext cx="2114550" cy="1717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/>
          </p:nvPr>
        </p:nvSpPr>
        <p:spPr>
          <a:xfrm>
            <a:off x="684213" y="1484313"/>
            <a:ext cx="3752506" cy="2232025"/>
          </a:xfrm>
          <a:solidFill>
            <a:schemeClr val="accent3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9" name="Tekstin paikkamerkki 7"/>
          <p:cNvSpPr>
            <a:spLocks noGrp="1"/>
          </p:cNvSpPr>
          <p:nvPr>
            <p:ph type="body" sz="quarter" idx="14"/>
          </p:nvPr>
        </p:nvSpPr>
        <p:spPr>
          <a:xfrm>
            <a:off x="4644008" y="1484313"/>
            <a:ext cx="3752506" cy="2232025"/>
          </a:xfrm>
          <a:solidFill>
            <a:schemeClr val="accent1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0" name="Tekstin paikkamerkki 7"/>
          <p:cNvSpPr>
            <a:spLocks noGrp="1"/>
          </p:cNvSpPr>
          <p:nvPr>
            <p:ph type="body" sz="quarter" idx="15"/>
          </p:nvPr>
        </p:nvSpPr>
        <p:spPr>
          <a:xfrm>
            <a:off x="684213" y="4077072"/>
            <a:ext cx="3752506" cy="2232025"/>
          </a:xfrm>
          <a:solidFill>
            <a:schemeClr val="accent2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1" name="Tekstin paikkamerkki 7"/>
          <p:cNvSpPr>
            <a:spLocks noGrp="1"/>
          </p:cNvSpPr>
          <p:nvPr>
            <p:ph type="body" sz="quarter" idx="16"/>
          </p:nvPr>
        </p:nvSpPr>
        <p:spPr>
          <a:xfrm>
            <a:off x="4644008" y="4077072"/>
            <a:ext cx="3752506" cy="2232025"/>
          </a:xfrm>
          <a:solidFill>
            <a:schemeClr val="accent4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7" name="Tekstin paikkamerkki 6"/>
          <p:cNvSpPr>
            <a:spLocks noGrp="1"/>
          </p:cNvSpPr>
          <p:nvPr>
            <p:ph type="body" sz="quarter" idx="17" hasCustomPrompt="1"/>
          </p:nvPr>
        </p:nvSpPr>
        <p:spPr>
          <a:xfrm>
            <a:off x="684213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3" name="Tekstin paikkamerkki 6"/>
          <p:cNvSpPr>
            <a:spLocks noGrp="1"/>
          </p:cNvSpPr>
          <p:nvPr>
            <p:ph type="body" sz="quarter" idx="18" hasCustomPrompt="1"/>
          </p:nvPr>
        </p:nvSpPr>
        <p:spPr>
          <a:xfrm>
            <a:off x="4644000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4" name="Tekstin paikkamerkki 6"/>
          <p:cNvSpPr>
            <a:spLocks noGrp="1"/>
          </p:cNvSpPr>
          <p:nvPr>
            <p:ph type="body" sz="quarter" idx="19" hasCustomPrompt="1"/>
          </p:nvPr>
        </p:nvSpPr>
        <p:spPr>
          <a:xfrm>
            <a:off x="684213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5" name="Tekstin paikkamerkki 6"/>
          <p:cNvSpPr>
            <a:spLocks noGrp="1"/>
          </p:cNvSpPr>
          <p:nvPr>
            <p:ph type="body" sz="quarter" idx="20" hasCustomPrompt="1"/>
          </p:nvPr>
        </p:nvSpPr>
        <p:spPr>
          <a:xfrm>
            <a:off x="4644000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</p:spTree>
    <p:extLst>
      <p:ext uri="{BB962C8B-B14F-4D97-AF65-F5344CB8AC3E}">
        <p14:creationId xmlns:p14="http://schemas.microsoft.com/office/powerpoint/2010/main" val="254240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 leijona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98131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Vain otsikko ilman leijon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0" y="6482943"/>
            <a:ext cx="2114550" cy="1717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51637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uva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0" y="6482943"/>
            <a:ext cx="2114550" cy="171740"/>
          </a:xfrm>
          <a:prstGeom prst="rect">
            <a:avLst/>
          </a:prstGeom>
        </p:spPr>
      </p:pic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90267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865355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yaa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23469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431187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pe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pic>
        <p:nvPicPr>
          <p:cNvPr id="6" name="Kuva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35" y="489428"/>
            <a:ext cx="3416779" cy="855640"/>
          </a:xfrm>
          <a:prstGeom prst="rect">
            <a:avLst/>
          </a:prstGeom>
        </p:spPr>
      </p:pic>
      <p:sp>
        <p:nvSpPr>
          <p:cNvPr id="9" name="Tekstin paikkamerkki 8"/>
          <p:cNvSpPr>
            <a:spLocks noGrp="1"/>
          </p:cNvSpPr>
          <p:nvPr>
            <p:ph type="body" sz="quarter" idx="10" hasCustomPrompt="1"/>
          </p:nvPr>
        </p:nvSpPr>
        <p:spPr>
          <a:xfrm>
            <a:off x="1146630" y="2823908"/>
            <a:ext cx="320934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esittäjän tiedot</a:t>
            </a:r>
          </a:p>
        </p:txBody>
      </p:sp>
      <p:sp>
        <p:nvSpPr>
          <p:cNvPr id="7" name="Tekstin paikkamerkki 8"/>
          <p:cNvSpPr>
            <a:spLocks noGrp="1"/>
          </p:cNvSpPr>
          <p:nvPr>
            <p:ph type="body" sz="quarter" idx="11" hasCustomPrompt="1"/>
          </p:nvPr>
        </p:nvSpPr>
        <p:spPr>
          <a:xfrm>
            <a:off x="4528458" y="2823908"/>
            <a:ext cx="422000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tiedot</a:t>
            </a:r>
          </a:p>
        </p:txBody>
      </p:sp>
    </p:spTree>
    <p:extLst>
      <p:ext uri="{BB962C8B-B14F-4D97-AF65-F5344CB8AC3E}">
        <p14:creationId xmlns:p14="http://schemas.microsoft.com/office/powerpoint/2010/main" val="2994190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0" y="6482943"/>
            <a:ext cx="2114550" cy="171740"/>
          </a:xfrm>
          <a:prstGeom prst="rect">
            <a:avLst/>
          </a:prstGeom>
        </p:spPr>
      </p:pic>
      <p:pic>
        <p:nvPicPr>
          <p:cNvPr id="8" name="Kuva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618488" cy="3118104"/>
          </a:xfrm>
          <a:prstGeom prst="rect">
            <a:avLst/>
          </a:prstGeom>
        </p:spPr>
      </p:pic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368" cy="11864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 smtClean="0"/>
              <a:t>Muokkaa </a:t>
            </a:r>
            <a:r>
              <a:rPr lang="fi-FI" dirty="0" err="1" smtClean="0"/>
              <a:t>perustyyl</a:t>
            </a:r>
            <a:r>
              <a:rPr lang="fi-FI" dirty="0" smtClean="0"/>
              <a:t>. </a:t>
            </a:r>
            <a:r>
              <a:rPr lang="fi-FI" dirty="0" err="1" smtClean="0"/>
              <a:t>napsautt</a:t>
            </a:r>
            <a:r>
              <a:rPr lang="fi-FI" dirty="0" smtClean="0"/>
              <a:t>.</a:t>
            </a:r>
            <a:endParaRPr lang="fi-FI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576000" y="1386114"/>
            <a:ext cx="7308368" cy="47791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fi-FI" dirty="0" smtClean="0"/>
              <a:t>Muokkaa tekstin perustyylejä napsauttamalla</a:t>
            </a:r>
          </a:p>
          <a:p>
            <a:pPr lvl="1"/>
            <a:r>
              <a:rPr lang="fi-FI" dirty="0" smtClean="0"/>
              <a:t>toinen taso</a:t>
            </a:r>
          </a:p>
          <a:p>
            <a:pPr lvl="2"/>
            <a:r>
              <a:rPr lang="fi-FI" dirty="0" smtClean="0"/>
              <a:t>kolmas taso</a:t>
            </a:r>
          </a:p>
          <a:p>
            <a:pPr lvl="3"/>
            <a:r>
              <a:rPr lang="fi-FI" dirty="0" smtClean="0"/>
              <a:t>neljäs taso</a:t>
            </a:r>
          </a:p>
          <a:p>
            <a:pPr lvl="4"/>
            <a:r>
              <a:rPr lang="fi-FI" dirty="0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576000" y="6429829"/>
            <a:ext cx="975264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3124200" y="6429829"/>
            <a:ext cx="2895600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8388424" y="6429829"/>
            <a:ext cx="477416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30251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50" r:id="rId3"/>
    <p:sldLayoutId id="2147483660" r:id="rId4"/>
    <p:sldLayoutId id="2147483652" r:id="rId5"/>
    <p:sldLayoutId id="2147483666" r:id="rId6"/>
    <p:sldLayoutId id="2147483668" r:id="rId7"/>
    <p:sldLayoutId id="2147483662" r:id="rId8"/>
    <p:sldLayoutId id="2147483669" r:id="rId9"/>
    <p:sldLayoutId id="2147483654" r:id="rId10"/>
    <p:sldLayoutId id="2147483670" r:id="rId11"/>
    <p:sldLayoutId id="2147483655" r:id="rId12"/>
    <p:sldLayoutId id="2147483665" r:id="rId13"/>
    <p:sldLayoutId id="2147483664" r:id="rId14"/>
    <p:sldLayoutId id="2147483661" r:id="rId15"/>
    <p:sldLayoutId id="2147483667" r:id="rId16"/>
  </p:sldLayoutIdLst>
  <p:hf sldNum="0" hdr="0" ftr="0"/>
  <p:txStyles>
    <p:titleStyle>
      <a:lvl1pPr algn="l" defTabSz="914400" rtl="0" eaLnBrk="1" latinLnBrk="0" hangingPunct="1">
        <a:spcBef>
          <a:spcPct val="0"/>
        </a:spcBef>
        <a:buNone/>
        <a:defRPr sz="3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55600" indent="-355600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19138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68400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688" indent="-18097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11313" indent="-17462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0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10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0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10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smtClean="0"/>
              <a:t>Taloudellinen katsaus</a:t>
            </a:r>
            <a:r>
              <a:rPr lang="fi-FI" dirty="0"/>
              <a:t/>
            </a:r>
            <a:br>
              <a:rPr lang="fi-FI" dirty="0"/>
            </a:br>
            <a:r>
              <a:rPr lang="fi-FI" dirty="0" smtClean="0"/>
              <a:t>syksy 2018</a:t>
            </a:r>
            <a:endParaRPr lang="fi-FI" dirty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i-FI" dirty="0" smtClean="0"/>
              <a:t>17.9.2018</a:t>
            </a:r>
          </a:p>
          <a:p>
            <a:r>
              <a:rPr lang="fi-FI" dirty="0" smtClean="0"/>
              <a:t>Kansantalousosasto</a:t>
            </a:r>
            <a:endParaRPr lang="fi-FI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0696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3" name="Kuva 2"/>
          <p:cNvPicPr/>
          <p:nvPr>
            <p:extLst>
              <p:ext uri="{D42A27DB-BD31-4B8C-83A1-F6EECF244321}">
                <p14:modId xmlns:p14="http://schemas.microsoft.com/office/powerpoint/2010/main" val="295433607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558800" y="1463675"/>
            <a:ext cx="7175500" cy="355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74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3" name="Kuva 2"/>
          <p:cNvPicPr/>
          <p:nvPr>
            <p:extLst>
              <p:ext uri="{D42A27DB-BD31-4B8C-83A1-F6EECF244321}">
                <p14:modId xmlns:p14="http://schemas.microsoft.com/office/powerpoint/2010/main" val="161352552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558800" y="1476375"/>
            <a:ext cx="7175500" cy="423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57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96365338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09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405230543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7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14673690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516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65782262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3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92754280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7588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32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07584169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67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74962525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4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50906167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43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21196873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9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425617134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50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63953100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27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02922905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06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9669850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09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60104807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1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3" name="Kuva 2"/>
          <p:cNvPicPr/>
          <p:nvPr>
            <p:extLst>
              <p:ext uri="{D42A27DB-BD31-4B8C-83A1-F6EECF244321}">
                <p14:modId xmlns:p14="http://schemas.microsoft.com/office/powerpoint/2010/main" val="305629838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55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133440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30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98581346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8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69245224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21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77058009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86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5608931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27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62485614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24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67034179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91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30612512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6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7633265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21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09794562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24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3" name="Kuva 2"/>
          <p:cNvPicPr/>
          <p:nvPr>
            <p:extLst>
              <p:ext uri="{D42A27DB-BD31-4B8C-83A1-F6EECF244321}">
                <p14:modId xmlns:p14="http://schemas.microsoft.com/office/powerpoint/2010/main" val="335292651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83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56379177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66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32945172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01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77582941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22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2233850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34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49351045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84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42735619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4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67081723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2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93846135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07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414317969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84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93782982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0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36063027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69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06338958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88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58274263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67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17196689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8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90908810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31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08220018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706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09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98159527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95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85160072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2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62145359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33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tsikk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73622951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22275" y="1492250"/>
            <a:ext cx="7450138" cy="488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31165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50823073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41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93217799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07090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63268098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89008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77835021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11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i-FI" dirty="0" smtClean="0"/>
              <a:t>Mikko Spolander</a:t>
            </a:r>
          </a:p>
          <a:p>
            <a:r>
              <a:rPr lang="fi-FI" dirty="0" smtClean="0"/>
              <a:t>Osastopäällikkö, ylijohtaja</a:t>
            </a:r>
          </a:p>
          <a:p>
            <a:r>
              <a:rPr lang="fi-FI" dirty="0" smtClean="0"/>
              <a:t>Puh. 02955 30006</a:t>
            </a:r>
          </a:p>
          <a:p>
            <a:r>
              <a:rPr lang="fi-FI" dirty="0" err="1" smtClean="0"/>
              <a:t>www.vm.fi</a:t>
            </a:r>
            <a:endParaRPr lang="fi-FI" dirty="0"/>
          </a:p>
        </p:txBody>
      </p:sp>
      <p:sp>
        <p:nvSpPr>
          <p:cNvPr id="6" name="Tekstin paikkamerkki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 dirty="0"/>
              <a:t>Valtiovarainministeriön viestintä</a:t>
            </a:r>
          </a:p>
          <a:p>
            <a:r>
              <a:rPr lang="fi-FI" dirty="0" err="1"/>
              <a:t>vm-viestinta@vm.fi</a:t>
            </a:r>
            <a:endParaRPr lang="fi-FI" dirty="0"/>
          </a:p>
          <a:p>
            <a:r>
              <a:rPr lang="fi-FI" dirty="0"/>
              <a:t>Mediapalvelunumero (arkisin 8–16) 02955 30500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96424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M_malliesitys_fin_v2015-10-07">
  <a:themeElements>
    <a:clrScheme name="VM">
      <a:dk1>
        <a:sysClr val="windowText" lastClr="000000"/>
      </a:dk1>
      <a:lt1>
        <a:sysClr val="window" lastClr="FFFFFF"/>
      </a:lt1>
      <a:dk2>
        <a:srgbClr val="304E88"/>
      </a:dk2>
      <a:lt2>
        <a:srgbClr val="EEECE1"/>
      </a:lt2>
      <a:accent1>
        <a:srgbClr val="304E88"/>
      </a:accent1>
      <a:accent2>
        <a:srgbClr val="A34E96"/>
      </a:accent2>
      <a:accent3>
        <a:srgbClr val="5AB5EC"/>
      </a:accent3>
      <a:accent4>
        <a:srgbClr val="A0CD3D"/>
      </a:accent4>
      <a:accent5>
        <a:srgbClr val="DDDDDD"/>
      </a:accent5>
      <a:accent6>
        <a:srgbClr val="ED2939"/>
      </a:accent6>
      <a:hlink>
        <a:srgbClr val="0000FF"/>
      </a:hlink>
      <a:folHlink>
        <a:srgbClr val="800080"/>
      </a:folHlink>
    </a:clrScheme>
    <a:fontScheme name="VM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04F88"/>
        </a:solidFill>
        <a:ln>
          <a:noFill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VM_malliesitys_fin_v2015-10-07</Template>
  <TotalTime>4627</TotalTime>
  <Words>76</Words>
  <Application>Microsoft Office PowerPoint</Application>
  <PresentationFormat>Näytössä katseltava diaesitys (4:3)</PresentationFormat>
  <Paragraphs>62</Paragraphs>
  <Slides>54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4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54</vt:i4>
      </vt:variant>
    </vt:vector>
  </HeadingPairs>
  <TitlesOfParts>
    <vt:vector size="59" baseType="lpstr">
      <vt:lpstr>Arial</vt:lpstr>
      <vt:lpstr>Arial Narrow</vt:lpstr>
      <vt:lpstr>Calibri</vt:lpstr>
      <vt:lpstr>Verdana</vt:lpstr>
      <vt:lpstr>VM_malliesitys_fin_v2015-10-07</vt:lpstr>
      <vt:lpstr>Taloudellinen katsaus syksy 2018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</vt:vector>
  </TitlesOfParts>
  <Company>VIP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Taloudellinen katsaus Kevät 2016</dc:title>
  <dc:creator>vmrantal</dc:creator>
  <cp:lastModifiedBy>Rantala Mark (VM)</cp:lastModifiedBy>
  <cp:revision>224</cp:revision>
  <cp:lastPrinted>2016-09-12T08:12:50Z</cp:lastPrinted>
  <dcterms:created xsi:type="dcterms:W3CDTF">2015-12-15T11:34:57Z</dcterms:created>
  <dcterms:modified xsi:type="dcterms:W3CDTF">2018-10-04T13:12:04Z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webKey">
    <vt:lpwstr>5e91ca5cf0b68872f73b8c39f79b97e#vm.mahti2.vn.fi!/TWeb/toaxfront!80!0</vt:lpwstr>
  </property>
</Properties>
</file>