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77" r:id="rId2"/>
    <p:sldId id="320" r:id="rId3"/>
    <p:sldId id="321" r:id="rId4"/>
    <p:sldId id="322" r:id="rId5"/>
    <p:sldId id="324" r:id="rId6"/>
    <p:sldId id="327" r:id="rId7"/>
    <p:sldId id="328" r:id="rId8"/>
    <p:sldId id="329" r:id="rId9"/>
    <p:sldId id="331" r:id="rId10"/>
    <p:sldId id="332" r:id="rId11"/>
    <p:sldId id="333" r:id="rId12"/>
    <p:sldId id="335" r:id="rId13"/>
    <p:sldId id="339" r:id="rId14"/>
    <p:sldId id="340" r:id="rId15"/>
    <p:sldId id="341" r:id="rId16"/>
    <p:sldId id="343" r:id="rId17"/>
    <p:sldId id="344" r:id="rId18"/>
    <p:sldId id="345" r:id="rId19"/>
    <p:sldId id="348" r:id="rId20"/>
    <p:sldId id="349" r:id="rId21"/>
    <p:sldId id="350" r:id="rId22"/>
    <p:sldId id="351" r:id="rId23"/>
    <p:sldId id="352" r:id="rId24"/>
    <p:sldId id="353" r:id="rId25"/>
    <p:sldId id="354" r:id="rId26"/>
    <p:sldId id="356" r:id="rId27"/>
    <p:sldId id="357" r:id="rId28"/>
    <p:sldId id="358" r:id="rId29"/>
    <p:sldId id="359" r:id="rId30"/>
    <p:sldId id="361" r:id="rId31"/>
    <p:sldId id="365" r:id="rId32"/>
    <p:sldId id="367" r:id="rId33"/>
    <p:sldId id="373" r:id="rId34"/>
    <p:sldId id="369" r:id="rId35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9" d="100"/>
          <a:sy n="79" d="100"/>
        </p:scale>
        <p:origin x="108" y="7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954" y="-84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E6946-A441-476B-8C88-A9CFCCD56C26}" type="datetimeFigureOut">
              <a:rPr lang="fi-FI" smtClean="0"/>
              <a:t>14.6.2018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FA79E-AB02-4271-A9F6-94D822AFB5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6618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t>14.6.2018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86" y="488932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86" y="488932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86" y="488932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18.6.2018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Survey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Summer 2018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18.6.2018</a:t>
            </a:r>
            <a:endParaRPr lang="fi-FI" dirty="0"/>
          </a:p>
          <a:p>
            <a:r>
              <a:rPr lang="fi-FI" dirty="0" err="1" smtClean="0"/>
              <a:t>Economics</a:t>
            </a:r>
            <a:r>
              <a:rPr lang="fi-FI" dirty="0" smtClean="0"/>
              <a:t> Department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76321110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70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56540376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19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96155167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32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50331228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16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66023678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21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23762301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10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303722325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41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76948797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9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04178704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90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79826412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48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000" y="1556792"/>
            <a:ext cx="7176901" cy="406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15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93163698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03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19207110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35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120062691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96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75306190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07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38120068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21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02868726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65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80130549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80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69210759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2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2554830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82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05335556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5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691569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000" y="1216570"/>
            <a:ext cx="7176901" cy="48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97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85852209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2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54538774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51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317881849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45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200890381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97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n paikkamerkki 1"/>
          <p:cNvSpPr>
            <a:spLocks noGrp="1"/>
          </p:cNvSpPr>
          <p:nvPr>
            <p:ph type="body" sz="quarter" idx="10"/>
          </p:nvPr>
        </p:nvSpPr>
        <p:spPr>
          <a:xfrm>
            <a:off x="1146630" y="2823908"/>
            <a:ext cx="3209346" cy="1872208"/>
          </a:xfrm>
        </p:spPr>
        <p:txBody>
          <a:bodyPr/>
          <a:lstStyle/>
          <a:p>
            <a:r>
              <a:rPr lang="fi-FI" dirty="0" smtClean="0"/>
              <a:t>Mikko Spolander</a:t>
            </a:r>
            <a:endParaRPr lang="fi-FI" dirty="0"/>
          </a:p>
          <a:p>
            <a:r>
              <a:rPr lang="fi-FI" dirty="0" err="1" smtClean="0"/>
              <a:t>Director</a:t>
            </a:r>
            <a:r>
              <a:rPr lang="fi-FI" smtClean="0"/>
              <a:t> general</a:t>
            </a:r>
            <a:endParaRPr lang="fi-FI" dirty="0"/>
          </a:p>
          <a:p>
            <a:r>
              <a:rPr lang="fi-FI" dirty="0"/>
              <a:t>Tel. +358 </a:t>
            </a:r>
            <a:r>
              <a:rPr lang="fi-FI" dirty="0" smtClean="0"/>
              <a:t>2955 30006</a:t>
            </a:r>
            <a:endParaRPr lang="fi-FI" dirty="0"/>
          </a:p>
          <a:p>
            <a:r>
              <a:rPr lang="fi-FI" dirty="0" err="1"/>
              <a:t>www.vm.fi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996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211092865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41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 dirty="0" smtClean="0"/>
          </a:p>
        </p:txBody>
      </p:sp>
      <p:pic>
        <p:nvPicPr>
          <p:cNvPr id="2" name="Kuva 1"/>
          <p:cNvPicPr/>
          <p:nvPr>
            <p:extLst>
              <p:ext uri="{D42A27DB-BD31-4B8C-83A1-F6EECF244321}">
                <p14:modId xmlns:p14="http://schemas.microsoft.com/office/powerpoint/2010/main" val="411784018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313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18181412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70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64379429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94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96333015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7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18.6.2018</a:t>
            </a:r>
            <a:endParaRPr lang="fi-FI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14593433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11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eng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VM_malliesitys_eng_v2015-10-07</Template>
  <TotalTime>440</TotalTime>
  <Words>48</Words>
  <Application>Microsoft Office PowerPoint</Application>
  <PresentationFormat>Näytössä katseltava diaesitys (4:3)</PresentationFormat>
  <Paragraphs>39</Paragraphs>
  <Slides>34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34</vt:i4>
      </vt:variant>
    </vt:vector>
  </HeadingPairs>
  <TitlesOfParts>
    <vt:vector size="39" baseType="lpstr">
      <vt:lpstr>Arial</vt:lpstr>
      <vt:lpstr>Arial Narrow</vt:lpstr>
      <vt:lpstr>Calibri</vt:lpstr>
      <vt:lpstr>Verdana</vt:lpstr>
      <vt:lpstr>VM_malliesitys_eng_v2015-10-07</vt:lpstr>
      <vt:lpstr>Economic Survey Summer 2018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etusivu Otsikko Arial Narrow Regular 34 pt gemena sininen, max. 3 riviä</dc:title>
  <dc:creator>Rantala Mark VM</dc:creator>
  <cp:lastModifiedBy>Kokko Kati</cp:lastModifiedBy>
  <cp:revision>72</cp:revision>
  <cp:lastPrinted>2017-06-19T06:51:01Z</cp:lastPrinted>
  <dcterms:created xsi:type="dcterms:W3CDTF">2016-04-13T09:59:46Z</dcterms:created>
  <dcterms:modified xsi:type="dcterms:W3CDTF">2018-06-14T13:42:22Z</dcterms:modified>
</cp:coreProperties>
</file>