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7" r:id="rId2"/>
    <p:sldId id="320" r:id="rId3"/>
    <p:sldId id="321" r:id="rId4"/>
    <p:sldId id="322" r:id="rId5"/>
    <p:sldId id="324" r:id="rId6"/>
    <p:sldId id="327" r:id="rId7"/>
    <p:sldId id="328" r:id="rId8"/>
    <p:sldId id="329" r:id="rId9"/>
    <p:sldId id="331" r:id="rId10"/>
    <p:sldId id="332" r:id="rId11"/>
    <p:sldId id="333" r:id="rId12"/>
    <p:sldId id="335" r:id="rId13"/>
    <p:sldId id="339" r:id="rId14"/>
    <p:sldId id="340" r:id="rId15"/>
    <p:sldId id="341" r:id="rId16"/>
    <p:sldId id="343" r:id="rId17"/>
    <p:sldId id="344" r:id="rId18"/>
    <p:sldId id="345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6" r:id="rId27"/>
    <p:sldId id="357" r:id="rId28"/>
    <p:sldId id="358" r:id="rId29"/>
    <p:sldId id="359" r:id="rId30"/>
    <p:sldId id="361" r:id="rId31"/>
    <p:sldId id="365" r:id="rId32"/>
    <p:sldId id="367" r:id="rId33"/>
    <p:sldId id="373" r:id="rId34"/>
    <p:sldId id="369" r:id="rId35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6946-A441-476B-8C88-A9CFCCD56C26}" type="datetimeFigureOut">
              <a:rPr lang="fi-FI" smtClean="0"/>
              <a:t>14.6.2018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A79E-AB02-4271-A9F6-94D822AFB5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61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14.6.2018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Survey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Summer 2018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18.6.2018</a:t>
            </a:r>
            <a:endParaRPr lang="fi-FI" dirty="0"/>
          </a:p>
          <a:p>
            <a:r>
              <a:rPr lang="fi-FI" dirty="0" err="1" smtClean="0"/>
              <a:t>Economics</a:t>
            </a:r>
            <a:r>
              <a:rPr lang="fi-FI" dirty="0" smtClean="0"/>
              <a:t> Department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7632111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7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5654037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96155167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5033122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6602367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23762301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03722325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76948797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04178704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79826412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0" y="1556792"/>
            <a:ext cx="7176901" cy="40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93163698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1920711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20062691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75306190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38120068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02868726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80130549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8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69210759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255483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05335556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691569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0" y="1216570"/>
            <a:ext cx="7176901" cy="48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85852209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54538774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17881849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00890381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97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1146630" y="2823908"/>
            <a:ext cx="3209346" cy="1872208"/>
          </a:xfrm>
        </p:spPr>
        <p:txBody>
          <a:bodyPr/>
          <a:lstStyle/>
          <a:p>
            <a:r>
              <a:rPr lang="fi-FI" dirty="0" smtClean="0"/>
              <a:t>Mikko Spolander</a:t>
            </a:r>
            <a:endParaRPr lang="fi-FI" dirty="0"/>
          </a:p>
          <a:p>
            <a:r>
              <a:rPr lang="fi-FI" dirty="0" err="1" smtClean="0"/>
              <a:t>Director</a:t>
            </a:r>
            <a:r>
              <a:rPr lang="fi-FI" smtClean="0"/>
              <a:t> general</a:t>
            </a:r>
            <a:endParaRPr lang="fi-FI" dirty="0"/>
          </a:p>
          <a:p>
            <a:r>
              <a:rPr lang="fi-FI" dirty="0"/>
              <a:t>Tel. +358 </a:t>
            </a:r>
            <a:r>
              <a:rPr lang="fi-FI" dirty="0" smtClean="0"/>
              <a:t>2955 30006</a:t>
            </a:r>
            <a:endParaRPr lang="fi-FI" dirty="0"/>
          </a:p>
          <a:p>
            <a:r>
              <a:rPr lang="fi-FI" dirty="0" err="1"/>
              <a:t>www.vm.fi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99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11092865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411784018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18181412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64379429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96333015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4593433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eng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VM_malliesitys_eng_v2015-10-07</Template>
  <TotalTime>440</TotalTime>
  <Words>48</Words>
  <Application>Microsoft Office PowerPoint</Application>
  <PresentationFormat>Näytössä katseltava diaesitys (4:3)</PresentationFormat>
  <Paragraphs>39</Paragraphs>
  <Slides>34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9" baseType="lpstr">
      <vt:lpstr>Arial</vt:lpstr>
      <vt:lpstr>Arial Narrow</vt:lpstr>
      <vt:lpstr>Calibri</vt:lpstr>
      <vt:lpstr>Verdana</vt:lpstr>
      <vt:lpstr>VM_malliesitys_eng_v2015-10-07</vt:lpstr>
      <vt:lpstr>Economic Survey Summer 2018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Rantala Mark VM</dc:creator>
  <cp:lastModifiedBy>Kokko Kati</cp:lastModifiedBy>
  <cp:revision>72</cp:revision>
  <cp:lastPrinted>2017-06-19T06:51:01Z</cp:lastPrinted>
  <dcterms:created xsi:type="dcterms:W3CDTF">2016-04-13T09:59:46Z</dcterms:created>
  <dcterms:modified xsi:type="dcterms:W3CDTF">2018-06-14T13:42:22Z</dcterms:modified>
</cp:coreProperties>
</file>