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77" r:id="rId2"/>
    <p:sldId id="278" r:id="rId3"/>
    <p:sldId id="279" r:id="rId4"/>
    <p:sldId id="280" r:id="rId5"/>
    <p:sldId id="282" r:id="rId6"/>
    <p:sldId id="285" r:id="rId7"/>
    <p:sldId id="286" r:id="rId8"/>
    <p:sldId id="287" r:id="rId9"/>
    <p:sldId id="289" r:id="rId10"/>
    <p:sldId id="290" r:id="rId11"/>
    <p:sldId id="291" r:id="rId12"/>
    <p:sldId id="293" r:id="rId13"/>
    <p:sldId id="297" r:id="rId14"/>
    <p:sldId id="298" r:id="rId15"/>
    <p:sldId id="299" r:id="rId16"/>
    <p:sldId id="301" r:id="rId17"/>
    <p:sldId id="302" r:id="rId18"/>
    <p:sldId id="303" r:id="rId19"/>
    <p:sldId id="306" r:id="rId20"/>
    <p:sldId id="307" r:id="rId21"/>
    <p:sldId id="308" r:id="rId22"/>
    <p:sldId id="309" r:id="rId23"/>
    <p:sldId id="310" r:id="rId24"/>
    <p:sldId id="311" r:id="rId25"/>
    <p:sldId id="312" r:id="rId26"/>
    <p:sldId id="314" r:id="rId27"/>
    <p:sldId id="315" r:id="rId28"/>
    <p:sldId id="316" r:id="rId29"/>
    <p:sldId id="317" r:id="rId30"/>
    <p:sldId id="319" r:id="rId31"/>
    <p:sldId id="324" r:id="rId32"/>
    <p:sldId id="329" r:id="rId33"/>
    <p:sldId id="328" r:id="rId34"/>
    <p:sldId id="268" r:id="rId35"/>
  </p:sldIdLst>
  <p:sldSz cx="9144000" cy="6858000" type="screen4x3"/>
  <p:notesSz cx="6735763" cy="98663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4F88"/>
    <a:srgbClr val="E2E2E2"/>
    <a:srgbClr val="A3A3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91" autoAdjust="0"/>
    <p:restoredTop sz="94660"/>
  </p:normalViewPr>
  <p:slideViewPr>
    <p:cSldViewPr showGuides="1">
      <p:cViewPr varScale="1">
        <p:scale>
          <a:sx n="114" d="100"/>
          <a:sy n="114" d="100"/>
        </p:scale>
        <p:origin x="169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846" y="-7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453BEF-A3A7-40BC-800A-C44FC2D78C79}" type="datetimeFigureOut">
              <a:rPr lang="fi-FI" smtClean="0"/>
              <a:t>14.6.2018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1E14-0F26-49BC-8EFA-6E83411C7F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76036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DCBE83-F401-4F3F-8646-5A63CA53523C}" type="datetimeFigureOut">
              <a:rPr lang="fi-FI" smtClean="0"/>
              <a:pPr/>
              <a:t>14.6.2018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1DD12E-B47D-4DC2-A09A-B762B8C96EB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7371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15616" y="1916832"/>
            <a:ext cx="7200800" cy="178106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3" hasCustomPrompt="1"/>
          </p:nvPr>
        </p:nvSpPr>
        <p:spPr>
          <a:xfrm>
            <a:off x="1146629" y="6190342"/>
            <a:ext cx="4865804" cy="428171"/>
          </a:xfrm>
        </p:spPr>
        <p:txBody>
          <a:bodyPr tIns="0" bIns="0" anchor="ctr" anchorCtr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i-FI" dirty="0" smtClean="0"/>
              <a:t>Vastuualueen nimi tarvittaessa</a:t>
            </a:r>
          </a:p>
        </p:txBody>
      </p:sp>
      <p:sp>
        <p:nvSpPr>
          <p:cNvPr id="6" name="Tekstin paikkamerkki 9"/>
          <p:cNvSpPr>
            <a:spLocks noGrp="1"/>
          </p:cNvSpPr>
          <p:nvPr>
            <p:ph type="body" sz="quarter" idx="14" hasCustomPrompt="1"/>
          </p:nvPr>
        </p:nvSpPr>
        <p:spPr>
          <a:xfrm>
            <a:off x="1115616" y="3824514"/>
            <a:ext cx="7200800" cy="468582"/>
          </a:xfrm>
        </p:spPr>
        <p:txBody>
          <a:bodyPr tIns="0" bIns="0" anchor="t" anchorCtr="0"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i-FI" dirty="0" smtClean="0"/>
              <a:t>Esittäjän/tapahtuman tiedot</a:t>
            </a:r>
          </a:p>
        </p:txBody>
      </p:sp>
      <p:pic>
        <p:nvPicPr>
          <p:cNvPr id="4" name="Kuva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935" y="489428"/>
            <a:ext cx="3416779" cy="855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409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 leijon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8131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Vain otsikko ilman leijon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50" y="6482943"/>
            <a:ext cx="2114550" cy="1717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16374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50" y="6482943"/>
            <a:ext cx="2114550" cy="171740"/>
          </a:xfrm>
          <a:prstGeom prst="rect">
            <a:avLst/>
          </a:prstGeom>
        </p:spPr>
      </p:pic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02670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7" y="224971"/>
            <a:ext cx="8715829" cy="64225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2540000"/>
            <a:ext cx="6923314" cy="175309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53558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syaa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7" y="224971"/>
            <a:ext cx="8715829" cy="642257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2540000"/>
            <a:ext cx="6923314" cy="175309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234695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li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7" y="224971"/>
            <a:ext cx="8715829" cy="642257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2540000"/>
            <a:ext cx="6923314" cy="175309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431187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935" y="489428"/>
            <a:ext cx="3416779" cy="855640"/>
          </a:xfrm>
          <a:prstGeom prst="rect">
            <a:avLst/>
          </a:prstGeom>
        </p:spPr>
      </p:pic>
      <p:sp>
        <p:nvSpPr>
          <p:cNvPr id="9" name="Tekstin paikkamerkki 8"/>
          <p:cNvSpPr>
            <a:spLocks noGrp="1"/>
          </p:cNvSpPr>
          <p:nvPr>
            <p:ph type="body" sz="quarter" idx="10" hasCustomPrompt="1"/>
          </p:nvPr>
        </p:nvSpPr>
        <p:spPr>
          <a:xfrm>
            <a:off x="1146630" y="2823908"/>
            <a:ext cx="3209346" cy="1872208"/>
          </a:xfrm>
        </p:spPr>
        <p:txBody>
          <a:bodyPr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/>
            </a:lvl1pPr>
            <a:lvl2pPr marL="355600" indent="0">
              <a:buNone/>
              <a:defRPr sz="1200"/>
            </a:lvl2pPr>
            <a:lvl3pPr marL="804862" indent="0">
              <a:buNone/>
              <a:defRPr sz="1200"/>
            </a:lvl3pPr>
            <a:lvl4pPr marL="1255713" indent="0">
              <a:buNone/>
              <a:defRPr sz="1200"/>
            </a:lvl4pPr>
            <a:lvl5pPr marL="1436688" indent="0">
              <a:buNone/>
              <a:defRPr sz="1200"/>
            </a:lvl5pPr>
          </a:lstStyle>
          <a:p>
            <a:pPr lvl="0"/>
            <a:r>
              <a:rPr lang="fi-FI" dirty="0" smtClean="0"/>
              <a:t>Lisää esittäjän tiedot</a:t>
            </a:r>
          </a:p>
        </p:txBody>
      </p:sp>
      <p:sp>
        <p:nvSpPr>
          <p:cNvPr id="7" name="Tekstin paikkamerkki 8"/>
          <p:cNvSpPr>
            <a:spLocks noGrp="1"/>
          </p:cNvSpPr>
          <p:nvPr>
            <p:ph type="body" sz="quarter" idx="11" hasCustomPrompt="1"/>
          </p:nvPr>
        </p:nvSpPr>
        <p:spPr>
          <a:xfrm>
            <a:off x="4528458" y="2823908"/>
            <a:ext cx="4220006" cy="1872208"/>
          </a:xfrm>
        </p:spPr>
        <p:txBody>
          <a:bodyPr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/>
            </a:lvl1pPr>
            <a:lvl2pPr marL="355600" indent="0">
              <a:buNone/>
              <a:defRPr sz="1200"/>
            </a:lvl2pPr>
            <a:lvl3pPr marL="804862" indent="0">
              <a:buNone/>
              <a:defRPr sz="1200"/>
            </a:lvl3pPr>
            <a:lvl4pPr marL="1255713" indent="0">
              <a:buNone/>
              <a:defRPr sz="1200"/>
            </a:lvl4pPr>
            <a:lvl5pPr marL="1436688" indent="0">
              <a:buNone/>
              <a:defRPr sz="1200"/>
            </a:lvl5pPr>
          </a:lstStyle>
          <a:p>
            <a:pPr lvl="0"/>
            <a:r>
              <a:rPr lang="fi-FI" dirty="0" smtClean="0"/>
              <a:t>Lisää tiedot</a:t>
            </a:r>
          </a:p>
        </p:txBody>
      </p:sp>
    </p:spTree>
    <p:extLst>
      <p:ext uri="{BB962C8B-B14F-4D97-AF65-F5344CB8AC3E}">
        <p14:creationId xmlns:p14="http://schemas.microsoft.com/office/powerpoint/2010/main" val="2994190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sivu hanketun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15616" y="1772816"/>
            <a:ext cx="7200800" cy="1656184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15616" y="3507701"/>
            <a:ext cx="7200800" cy="64807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3" hasCustomPrompt="1"/>
          </p:nvPr>
        </p:nvSpPr>
        <p:spPr>
          <a:xfrm>
            <a:off x="1146629" y="6190342"/>
            <a:ext cx="4865804" cy="428171"/>
          </a:xfrm>
        </p:spPr>
        <p:txBody>
          <a:bodyPr tIns="0" bIns="0" anchor="ctr" anchorCtr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i-FI" dirty="0" smtClean="0"/>
              <a:t>Vastuualueen nimi tarvittaessa</a:t>
            </a:r>
          </a:p>
        </p:txBody>
      </p:sp>
      <p:sp>
        <p:nvSpPr>
          <p:cNvPr id="6" name="Tekstin paikkamerkki 9"/>
          <p:cNvSpPr>
            <a:spLocks noGrp="1"/>
          </p:cNvSpPr>
          <p:nvPr>
            <p:ph type="body" sz="quarter" idx="14" hasCustomPrompt="1"/>
          </p:nvPr>
        </p:nvSpPr>
        <p:spPr>
          <a:xfrm>
            <a:off x="1115616" y="4208016"/>
            <a:ext cx="7200800" cy="445120"/>
          </a:xfrm>
        </p:spPr>
        <p:txBody>
          <a:bodyPr tIns="0" bIns="0" anchor="t" anchorCtr="0"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i-FI" dirty="0" smtClean="0"/>
              <a:t>Esittäjän/tapahtuman tiedot</a:t>
            </a:r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5" hasCustomPrompt="1"/>
          </p:nvPr>
        </p:nvSpPr>
        <p:spPr>
          <a:xfrm>
            <a:off x="7380288" y="404813"/>
            <a:ext cx="1260000" cy="1260000"/>
          </a:xfrm>
        </p:spPr>
        <p:txBody>
          <a:bodyPr>
            <a:norm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050"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fi-FI" dirty="0" smtClean="0"/>
              <a:t>Hanketunnus   </a:t>
            </a:r>
            <a:r>
              <a:rPr lang="fr-FR" dirty="0" smtClean="0"/>
              <a:t>3,5 x 3,5 cm    205 x 205 px</a:t>
            </a:r>
            <a:endParaRPr lang="fi-FI" dirty="0"/>
          </a:p>
        </p:txBody>
      </p:sp>
      <p:pic>
        <p:nvPicPr>
          <p:cNvPr id="11" name="Kuva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935" y="489428"/>
            <a:ext cx="3416779" cy="855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936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0939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väliotsik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76000" y="145143"/>
            <a:ext cx="7308609" cy="118649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73314" y="1836057"/>
            <a:ext cx="7311054" cy="429010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 hasCustomPrompt="1"/>
          </p:nvPr>
        </p:nvSpPr>
        <p:spPr>
          <a:xfrm>
            <a:off x="576000" y="1391823"/>
            <a:ext cx="7308368" cy="503237"/>
          </a:xfrm>
        </p:spPr>
        <p:txBody>
          <a:bodyPr/>
          <a:lstStyle>
            <a:lvl1pPr marL="0" indent="0">
              <a:buNone/>
              <a:defRPr b="1" baseline="0"/>
            </a:lvl1pPr>
          </a:lstStyle>
          <a:p>
            <a:pPr lvl="0"/>
            <a:r>
              <a:rPr lang="fi-FI" dirty="0" smtClean="0"/>
              <a:t>Lisää väliotsikko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615743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76000" y="1386000"/>
            <a:ext cx="3600000" cy="4779304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200"/>
              </a:spcAft>
              <a:defRPr sz="1600"/>
            </a:lvl1pPr>
            <a:lvl2pPr>
              <a:spcBef>
                <a:spcPts val="0"/>
              </a:spcBef>
              <a:spcAft>
                <a:spcPts val="1200"/>
              </a:spcAft>
              <a:defRPr sz="1600"/>
            </a:lvl2pPr>
            <a:lvl3pPr>
              <a:spcBef>
                <a:spcPts val="0"/>
              </a:spcBef>
              <a:spcAft>
                <a:spcPts val="1200"/>
              </a:spcAft>
              <a:defRPr sz="1600"/>
            </a:lvl3pPr>
            <a:lvl4pPr>
              <a:spcBef>
                <a:spcPts val="0"/>
              </a:spcBef>
              <a:spcAft>
                <a:spcPts val="1200"/>
              </a:spcAft>
              <a:defRPr sz="1600"/>
            </a:lvl4pPr>
            <a:lvl5pPr>
              <a:spcBef>
                <a:spcPts val="0"/>
              </a:spcBef>
              <a:spcAft>
                <a:spcPts val="12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283968" y="1386000"/>
            <a:ext cx="3600000" cy="4779304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6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600"/>
            </a:lvl4pPr>
            <a:lvl5pPr>
              <a:spcAft>
                <a:spcPts val="12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9293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283968" y="1386114"/>
            <a:ext cx="3600400" cy="4779189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6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600"/>
            </a:lvl4pPr>
            <a:lvl5pPr>
              <a:spcAft>
                <a:spcPts val="1200"/>
              </a:spcAft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3" hasCustomPrompt="1"/>
          </p:nvPr>
        </p:nvSpPr>
        <p:spPr>
          <a:xfrm>
            <a:off x="705600" y="1476000"/>
            <a:ext cx="3455988" cy="480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 smtClean="0"/>
              <a:t>Lisää kuva                                 13,35 x 9,6 cm | </a:t>
            </a:r>
            <a:r>
              <a:rPr lang="fr-FR" dirty="0" smtClean="0"/>
              <a:t>780 px x 565 px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1973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i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283968" y="1386114"/>
            <a:ext cx="3600400" cy="4779189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6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600"/>
            </a:lvl4pPr>
            <a:lvl5pPr>
              <a:spcAft>
                <a:spcPts val="1200"/>
              </a:spcAft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3" hasCustomPrompt="1"/>
          </p:nvPr>
        </p:nvSpPr>
        <p:spPr>
          <a:xfrm>
            <a:off x="705600" y="1476000"/>
            <a:ext cx="3455988" cy="147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 baseline="0"/>
            </a:lvl1pPr>
          </a:lstStyle>
          <a:p>
            <a:r>
              <a:rPr lang="fi-FI" dirty="0" smtClean="0"/>
              <a:t>Lisää kuva                                    4,1 x 9,6 cm </a:t>
            </a:r>
            <a:r>
              <a:rPr lang="fr-FR" dirty="0" smtClean="0"/>
              <a:t>| 240 cm x 565 px</a:t>
            </a:r>
            <a:endParaRPr lang="fi-FI" dirty="0" smtClean="0"/>
          </a:p>
        </p:txBody>
      </p:sp>
      <p:sp>
        <p:nvSpPr>
          <p:cNvPr id="10" name="Kuvan paikkamerkki 8"/>
          <p:cNvSpPr>
            <a:spLocks noGrp="1"/>
          </p:cNvSpPr>
          <p:nvPr>
            <p:ph type="pic" sz="quarter" idx="14" hasCustomPrompt="1"/>
          </p:nvPr>
        </p:nvSpPr>
        <p:spPr>
          <a:xfrm>
            <a:off x="705600" y="3152400"/>
            <a:ext cx="3455988" cy="147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 smtClean="0"/>
              <a:t>Lisää kuva                                    4,1 x 9,6 cm </a:t>
            </a:r>
            <a:r>
              <a:rPr lang="fr-FR" dirty="0" smtClean="0"/>
              <a:t>| 240 cm x 565 px</a:t>
            </a:r>
            <a:endParaRPr lang="fi-FI" dirty="0" smtClean="0"/>
          </a:p>
        </p:txBody>
      </p:sp>
      <p:sp>
        <p:nvSpPr>
          <p:cNvPr id="11" name="Kuvan paikkamerkki 8"/>
          <p:cNvSpPr>
            <a:spLocks noGrp="1"/>
          </p:cNvSpPr>
          <p:nvPr>
            <p:ph type="pic" sz="quarter" idx="15" hasCustomPrompt="1"/>
          </p:nvPr>
        </p:nvSpPr>
        <p:spPr>
          <a:xfrm>
            <a:off x="705600" y="4807028"/>
            <a:ext cx="3455988" cy="147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 smtClean="0"/>
              <a:t>Lisää kuva                                    4,1 x 9,6 cm </a:t>
            </a:r>
            <a:r>
              <a:rPr lang="fr-FR" dirty="0" smtClean="0"/>
              <a:t>| 240 cm x 565 px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901028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 i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50" y="6482943"/>
            <a:ext cx="2114550" cy="1717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Kuvan paikkamerkki 6"/>
          <p:cNvSpPr>
            <a:spLocks noGrp="1"/>
          </p:cNvSpPr>
          <p:nvPr>
            <p:ph type="pic" sz="quarter" idx="13" hasCustomPrompt="1"/>
          </p:nvPr>
        </p:nvSpPr>
        <p:spPr>
          <a:xfrm>
            <a:off x="703942" y="1476000"/>
            <a:ext cx="7722000" cy="4804229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fi-FI" dirty="0" smtClean="0"/>
              <a:t>Lisää kuva                                                                  koko </a:t>
            </a:r>
            <a:r>
              <a:rPr lang="fr-FR" dirty="0" smtClean="0"/>
              <a:t>13,35 x 21,45 cm | 780 x 1265 px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229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ilaatik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50" y="6482943"/>
            <a:ext cx="2114550" cy="1717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684213" y="1484313"/>
            <a:ext cx="3752506" cy="2232025"/>
          </a:xfrm>
          <a:solidFill>
            <a:schemeClr val="accent3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9" name="Tekstin paikkamerkki 7"/>
          <p:cNvSpPr>
            <a:spLocks noGrp="1"/>
          </p:cNvSpPr>
          <p:nvPr>
            <p:ph type="body" sz="quarter" idx="14"/>
          </p:nvPr>
        </p:nvSpPr>
        <p:spPr>
          <a:xfrm>
            <a:off x="4644008" y="1484313"/>
            <a:ext cx="3752506" cy="2232025"/>
          </a:xfrm>
          <a:solidFill>
            <a:schemeClr val="accent1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10" name="Tekstin paikkamerkki 7"/>
          <p:cNvSpPr>
            <a:spLocks noGrp="1"/>
          </p:cNvSpPr>
          <p:nvPr>
            <p:ph type="body" sz="quarter" idx="15"/>
          </p:nvPr>
        </p:nvSpPr>
        <p:spPr>
          <a:xfrm>
            <a:off x="684213" y="4077072"/>
            <a:ext cx="3752506" cy="2232025"/>
          </a:xfrm>
          <a:solidFill>
            <a:schemeClr val="accent2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11" name="Tekstin paikkamerkki 7"/>
          <p:cNvSpPr>
            <a:spLocks noGrp="1"/>
          </p:cNvSpPr>
          <p:nvPr>
            <p:ph type="body" sz="quarter" idx="16"/>
          </p:nvPr>
        </p:nvSpPr>
        <p:spPr>
          <a:xfrm>
            <a:off x="4644008" y="4077072"/>
            <a:ext cx="3752506" cy="2232025"/>
          </a:xfrm>
          <a:solidFill>
            <a:schemeClr val="accent4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17" hasCustomPrompt="1"/>
          </p:nvPr>
        </p:nvSpPr>
        <p:spPr>
          <a:xfrm>
            <a:off x="684213" y="1484312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  <p:sp>
        <p:nvSpPr>
          <p:cNvPr id="13" name="Tekstin paikkamerkki 6"/>
          <p:cNvSpPr>
            <a:spLocks noGrp="1"/>
          </p:cNvSpPr>
          <p:nvPr>
            <p:ph type="body" sz="quarter" idx="18" hasCustomPrompt="1"/>
          </p:nvPr>
        </p:nvSpPr>
        <p:spPr>
          <a:xfrm>
            <a:off x="4644000" y="1484312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  <p:sp>
        <p:nvSpPr>
          <p:cNvPr id="14" name="Tekstin paikkamerkki 6"/>
          <p:cNvSpPr>
            <a:spLocks noGrp="1"/>
          </p:cNvSpPr>
          <p:nvPr>
            <p:ph type="body" sz="quarter" idx="19" hasCustomPrompt="1"/>
          </p:nvPr>
        </p:nvSpPr>
        <p:spPr>
          <a:xfrm>
            <a:off x="684213" y="4078800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  <p:sp>
        <p:nvSpPr>
          <p:cNvPr id="15" name="Tekstin paikkamerkki 6"/>
          <p:cNvSpPr>
            <a:spLocks noGrp="1"/>
          </p:cNvSpPr>
          <p:nvPr>
            <p:ph type="body" sz="quarter" idx="20" hasCustomPrompt="1"/>
          </p:nvPr>
        </p:nvSpPr>
        <p:spPr>
          <a:xfrm>
            <a:off x="4644000" y="4078800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</p:spTree>
    <p:extLst>
      <p:ext uri="{BB962C8B-B14F-4D97-AF65-F5344CB8AC3E}">
        <p14:creationId xmlns:p14="http://schemas.microsoft.com/office/powerpoint/2010/main" val="254240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50" y="6482943"/>
            <a:ext cx="2114550" cy="171740"/>
          </a:xfrm>
          <a:prstGeom prst="rect">
            <a:avLst/>
          </a:prstGeom>
        </p:spPr>
      </p:pic>
      <p:pic>
        <p:nvPicPr>
          <p:cNvPr id="8" name="Kuva 7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0"/>
            <a:ext cx="1618488" cy="3118104"/>
          </a:xfrm>
          <a:prstGeom prst="rect">
            <a:avLst/>
          </a:prstGeom>
        </p:spPr>
      </p:pic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576000" y="145143"/>
            <a:ext cx="7308368" cy="11864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76000" y="1386114"/>
            <a:ext cx="7308368" cy="4779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576000" y="6429829"/>
            <a:ext cx="975264" cy="2916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18.6.2018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429829"/>
            <a:ext cx="2895600" cy="2916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388424" y="6429829"/>
            <a:ext cx="477416" cy="2916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0251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  <p:sldLayoutId id="2147483660" r:id="rId4"/>
    <p:sldLayoutId id="2147483652" r:id="rId5"/>
    <p:sldLayoutId id="2147483666" r:id="rId6"/>
    <p:sldLayoutId id="2147483668" r:id="rId7"/>
    <p:sldLayoutId id="2147483662" r:id="rId8"/>
    <p:sldLayoutId id="2147483669" r:id="rId9"/>
    <p:sldLayoutId id="2147483654" r:id="rId10"/>
    <p:sldLayoutId id="2147483670" r:id="rId11"/>
    <p:sldLayoutId id="2147483655" r:id="rId12"/>
    <p:sldLayoutId id="2147483665" r:id="rId13"/>
    <p:sldLayoutId id="2147483664" r:id="rId14"/>
    <p:sldLayoutId id="2147483661" r:id="rId15"/>
    <p:sldLayoutId id="2147483667" r:id="rId16"/>
  </p:sldLayoutIdLst>
  <p:hf sldNum="0" hdr="0" ftr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55600" indent="-355600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363538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68400" indent="-363538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688" indent="-180975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10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10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10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10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Taloudellinen katsaus</a:t>
            </a: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>kesä 2018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i-FI" dirty="0" smtClean="0"/>
              <a:t>18.6.2018</a:t>
            </a:r>
          </a:p>
          <a:p>
            <a:r>
              <a:rPr lang="fi-FI" dirty="0" smtClean="0"/>
              <a:t>Kansantalousosasto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0696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3805396208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275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298166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0062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359209097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15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3101311975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218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774419860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5863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91670566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0270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1894018740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7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3912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1362881815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16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340514992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21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156863609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6660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3" name="Kuva 2"/>
          <p:cNvPicPr/>
          <p:nvPr>
            <p:extLst>
              <p:ext uri="{D42A27DB-BD31-4B8C-83A1-F6EECF244321}">
                <p14:modId xmlns:p14="http://schemas.microsoft.com/office/powerpoint/2010/main" val="376239012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563563" y="1463675"/>
            <a:ext cx="7165975" cy="355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747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286761159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010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177404076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2229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1024398944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344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415625768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2844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200922639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6549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527599159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32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379088632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984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2121582106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809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335080886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5696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1768829989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3883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3" name="Kuva 2"/>
          <p:cNvPicPr/>
          <p:nvPr>
            <p:extLst>
              <p:ext uri="{D42A27DB-BD31-4B8C-83A1-F6EECF244321}">
                <p14:modId xmlns:p14="http://schemas.microsoft.com/office/powerpoint/2010/main" val="364252102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563563" y="1476375"/>
            <a:ext cx="7165975" cy="4230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0572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3642257065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587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3542845855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3332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001" y="937203"/>
            <a:ext cx="7812424" cy="5100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20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1052736"/>
            <a:ext cx="7842250" cy="5120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7890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i-FI" dirty="0" smtClean="0"/>
              <a:t>Mikko Spolander</a:t>
            </a:r>
          </a:p>
          <a:p>
            <a:r>
              <a:rPr lang="fi-FI" dirty="0" smtClean="0"/>
              <a:t>Osastopäällikkö, ylijohtaja</a:t>
            </a:r>
          </a:p>
          <a:p>
            <a:r>
              <a:rPr lang="fi-FI" dirty="0" smtClean="0"/>
              <a:t>Puh. 02955 30006</a:t>
            </a:r>
          </a:p>
          <a:p>
            <a:r>
              <a:rPr lang="fi-FI" dirty="0" err="1" smtClean="0"/>
              <a:t>www.vm.fi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i-FI" dirty="0"/>
              <a:t>Valtiovarainministeriön viestintä</a:t>
            </a:r>
          </a:p>
          <a:p>
            <a:r>
              <a:rPr lang="fi-FI" dirty="0" err="1"/>
              <a:t>vm-viestinta@vm.fi</a:t>
            </a:r>
            <a:endParaRPr lang="fi-FI" dirty="0"/>
          </a:p>
          <a:p>
            <a:r>
              <a:rPr lang="fi-FI" dirty="0"/>
              <a:t>Mediapalvelunumero (arkisin 8–16) 02955 30500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64248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159612110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9092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106078103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516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299277370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672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291022675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047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151009181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433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1734156554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503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M_malliesitys_fin_v2015-10-07">
  <a:themeElements>
    <a:clrScheme name="VM">
      <a:dk1>
        <a:sysClr val="windowText" lastClr="000000"/>
      </a:dk1>
      <a:lt1>
        <a:sysClr val="window" lastClr="FFFFFF"/>
      </a:lt1>
      <a:dk2>
        <a:srgbClr val="304E88"/>
      </a:dk2>
      <a:lt2>
        <a:srgbClr val="EEECE1"/>
      </a:lt2>
      <a:accent1>
        <a:srgbClr val="304E88"/>
      </a:accent1>
      <a:accent2>
        <a:srgbClr val="A34E96"/>
      </a:accent2>
      <a:accent3>
        <a:srgbClr val="5AB5EC"/>
      </a:accent3>
      <a:accent4>
        <a:srgbClr val="A0CD3D"/>
      </a:accent4>
      <a:accent5>
        <a:srgbClr val="DDDDDD"/>
      </a:accent5>
      <a:accent6>
        <a:srgbClr val="ED2939"/>
      </a:accent6>
      <a:hlink>
        <a:srgbClr val="0000FF"/>
      </a:hlink>
      <a:folHlink>
        <a:srgbClr val="800080"/>
      </a:folHlink>
    </a:clrScheme>
    <a:fontScheme name="VM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04F88"/>
        </a:solidFill>
        <a:ln>
          <a:noFill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VM_malliesitys_fin_v2015-10-07</Template>
  <TotalTime>4695</TotalTime>
  <Words>56</Words>
  <Application>Microsoft Office PowerPoint</Application>
  <PresentationFormat>Näytössä katseltava diaesitys (4:3)</PresentationFormat>
  <Paragraphs>42</Paragraphs>
  <Slides>34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34</vt:i4>
      </vt:variant>
    </vt:vector>
  </HeadingPairs>
  <TitlesOfParts>
    <vt:vector size="39" baseType="lpstr">
      <vt:lpstr>Arial</vt:lpstr>
      <vt:lpstr>Arial Narrow</vt:lpstr>
      <vt:lpstr>Calibri</vt:lpstr>
      <vt:lpstr>Verdana</vt:lpstr>
      <vt:lpstr>VM_malliesitys_fin_v2015-10-07</vt:lpstr>
      <vt:lpstr>Taloudellinen katsaus kesä 2018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VIP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Taloudellinen katsaus Kevät 2016</dc:title>
  <dc:creator>vmrantal</dc:creator>
  <cp:lastModifiedBy>Kokko Kati</cp:lastModifiedBy>
  <cp:revision>222</cp:revision>
  <cp:lastPrinted>2016-09-12T08:12:50Z</cp:lastPrinted>
  <dcterms:created xsi:type="dcterms:W3CDTF">2015-12-15T11:34:57Z</dcterms:created>
  <dcterms:modified xsi:type="dcterms:W3CDTF">2018-06-14T13:42:24Z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webKey">
    <vt:lpwstr>5e91ca5cf0b68872f73b8c39f79b97e#vm.mahti2.vn.fi!/TWeb/toaxfront!80!0</vt:lpwstr>
  </property>
</Properties>
</file>