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77" r:id="rId2"/>
    <p:sldId id="278" r:id="rId3"/>
    <p:sldId id="279" r:id="rId4"/>
    <p:sldId id="280" r:id="rId5"/>
    <p:sldId id="282" r:id="rId6"/>
    <p:sldId id="285" r:id="rId7"/>
    <p:sldId id="286" r:id="rId8"/>
    <p:sldId id="287" r:id="rId9"/>
    <p:sldId id="289" r:id="rId10"/>
    <p:sldId id="290" r:id="rId11"/>
    <p:sldId id="291" r:id="rId12"/>
    <p:sldId id="293" r:id="rId13"/>
    <p:sldId id="297" r:id="rId14"/>
    <p:sldId id="298" r:id="rId15"/>
    <p:sldId id="299" r:id="rId16"/>
    <p:sldId id="301" r:id="rId17"/>
    <p:sldId id="302" r:id="rId18"/>
    <p:sldId id="303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4" r:id="rId27"/>
    <p:sldId id="315" r:id="rId28"/>
    <p:sldId id="316" r:id="rId29"/>
    <p:sldId id="317" r:id="rId30"/>
    <p:sldId id="319" r:id="rId31"/>
    <p:sldId id="324" r:id="rId32"/>
    <p:sldId id="329" r:id="rId33"/>
    <p:sldId id="328" r:id="rId34"/>
    <p:sldId id="268" r:id="rId35"/>
  </p:sldIdLst>
  <p:sldSz cx="9144000" cy="6858000" type="screen4x3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F88"/>
    <a:srgbClr val="E2E2E2"/>
    <a:srgbClr val="A3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1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46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53BEF-A3A7-40BC-800A-C44FC2D78C79}" type="datetimeFigureOut">
              <a:rPr lang="fi-FI" smtClean="0"/>
              <a:t>14.6.2018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1E14-0F26-49BC-8EFA-6E83411C7F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760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pPr/>
              <a:t>14.6.2018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916832"/>
            <a:ext cx="7200800" cy="178106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3824514"/>
            <a:ext cx="7200800" cy="46858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2823908"/>
            <a:ext cx="320934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2823908"/>
            <a:ext cx="422000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tiedot</a:t>
            </a:r>
          </a:p>
        </p:txBody>
      </p:sp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772816"/>
            <a:ext cx="7200800" cy="1656184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3507701"/>
            <a:ext cx="7200800" cy="64807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4208016"/>
            <a:ext cx="7200800" cy="44512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380288" y="404813"/>
            <a:ext cx="1260000" cy="1260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10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 smtClean="0"/>
              <a:t>Hanketunnus   </a:t>
            </a:r>
            <a:r>
              <a:rPr lang="fr-FR" dirty="0" smtClean="0"/>
              <a:t>3,5 x 3,5 cm    205 x 205 px</a:t>
            </a:r>
            <a:endParaRPr lang="fi-FI" dirty="0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609" cy="118649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3314" y="1836057"/>
            <a:ext cx="7311054" cy="429010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1391823"/>
            <a:ext cx="7308368" cy="503237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 smtClean="0"/>
              <a:t>Lisää väliotsikko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386000"/>
            <a:ext cx="3600000" cy="4779304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600"/>
            </a:lvl1pPr>
            <a:lvl2pPr>
              <a:spcBef>
                <a:spcPts val="0"/>
              </a:spcBef>
              <a:spcAft>
                <a:spcPts val="1200"/>
              </a:spcAft>
              <a:defRPr sz="1600"/>
            </a:lvl2pPr>
            <a:lvl3pPr>
              <a:spcBef>
                <a:spcPts val="0"/>
              </a:spcBef>
              <a:spcAft>
                <a:spcPts val="1200"/>
              </a:spcAft>
              <a:defRPr sz="1600"/>
            </a:lvl3pPr>
            <a:lvl4pPr>
              <a:spcBef>
                <a:spcPts val="0"/>
              </a:spcBef>
              <a:spcAft>
                <a:spcPts val="1200"/>
              </a:spcAft>
              <a:defRPr sz="1600"/>
            </a:lvl4pPr>
            <a:lvl5pPr>
              <a:spcBef>
                <a:spcPts val="0"/>
              </a:spcBef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386000"/>
            <a:ext cx="3600000" cy="4779304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480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13,35 x 9,6 cm | </a:t>
            </a:r>
            <a:r>
              <a:rPr lang="fr-FR" dirty="0" smtClean="0"/>
              <a:t>780 px x 565 px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705600" y="31524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05600" y="4807028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703942" y="1476000"/>
            <a:ext cx="7722000" cy="480422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 smtClean="0"/>
              <a:t>Lisää kuva                                                                  koko </a:t>
            </a:r>
            <a:r>
              <a:rPr lang="fr-FR" dirty="0" smtClean="0"/>
              <a:t>13,35 x 21,45 cm | 780 x 1265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84213" y="1484313"/>
            <a:ext cx="3752506" cy="2232025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644008" y="1484313"/>
            <a:ext cx="3752506" cy="2232025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84213" y="4077072"/>
            <a:ext cx="3752506" cy="2232025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644008" y="4077072"/>
            <a:ext cx="3752506" cy="2232025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84213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644000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84213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644000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0"/>
            <a:ext cx="1618488" cy="3118104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368" cy="1186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76000" y="1386114"/>
            <a:ext cx="7308368" cy="4779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76000" y="6429829"/>
            <a:ext cx="975264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429829"/>
            <a:ext cx="2895600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388424" y="6429829"/>
            <a:ext cx="477416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Taloudellinen katsaus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kesä 2018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18.6.2018</a:t>
            </a:r>
          </a:p>
          <a:p>
            <a:r>
              <a:rPr lang="fi-FI" dirty="0" smtClean="0"/>
              <a:t>Kansantalousosasto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69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80539620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27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98166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06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59209097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1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10131197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2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77441986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86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91670566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27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189401874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91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136288181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6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40514992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21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56863609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66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376239012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63563" y="1463675"/>
            <a:ext cx="7165975" cy="355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74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286761159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01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177404076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22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102439894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34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415625768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84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00922639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54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52759915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32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79088632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84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12158210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0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35080886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69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76882998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88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364252102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63563" y="1476375"/>
            <a:ext cx="7165975" cy="423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57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64225706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5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54284585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33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001" y="937203"/>
            <a:ext cx="7812424" cy="510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2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052736"/>
            <a:ext cx="7842250" cy="512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89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 smtClean="0"/>
              <a:t>Mikko Spolander</a:t>
            </a:r>
          </a:p>
          <a:p>
            <a:r>
              <a:rPr lang="fi-FI" dirty="0" smtClean="0"/>
              <a:t>Osastopäällikkö, ylijohtaja</a:t>
            </a:r>
          </a:p>
          <a:p>
            <a:r>
              <a:rPr lang="fi-FI" dirty="0" smtClean="0"/>
              <a:t>Puh. 02955 30006</a:t>
            </a:r>
          </a:p>
          <a:p>
            <a:r>
              <a:rPr lang="fi-FI" dirty="0" err="1" smtClean="0"/>
              <a:t>www.vm.fi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Valtiovarainministeriön viestintä</a:t>
            </a:r>
          </a:p>
          <a:p>
            <a:r>
              <a:rPr lang="fi-FI" dirty="0" err="1"/>
              <a:t>vm-viestinta@vm.fi</a:t>
            </a:r>
            <a:endParaRPr lang="fi-FI" dirty="0"/>
          </a:p>
          <a:p>
            <a:r>
              <a:rPr lang="fi-FI" dirty="0"/>
              <a:t>Mediapalvelunumero (arkisin 8–16) 02955 30500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424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159612110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09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106078103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51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9927737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67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91022675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04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51009181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43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73415655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0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fin_v2015-10-07">
  <a:themeElements>
    <a:clrScheme name="VM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VM_malliesitys_fin_v2015-10-07</Template>
  <TotalTime>4695</TotalTime>
  <Words>56</Words>
  <Application>Microsoft Office PowerPoint</Application>
  <PresentationFormat>Näytössä katseltava diaesitys (4:3)</PresentationFormat>
  <Paragraphs>42</Paragraphs>
  <Slides>34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34</vt:i4>
      </vt:variant>
    </vt:vector>
  </HeadingPairs>
  <TitlesOfParts>
    <vt:vector size="39" baseType="lpstr">
      <vt:lpstr>Arial</vt:lpstr>
      <vt:lpstr>Arial Narrow</vt:lpstr>
      <vt:lpstr>Calibri</vt:lpstr>
      <vt:lpstr>Verdana</vt:lpstr>
      <vt:lpstr>VM_malliesitys_fin_v2015-10-07</vt:lpstr>
      <vt:lpstr>Taloudellinen katsaus kesä 2018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Taloudellinen katsaus Kevät 2016</dc:title>
  <dc:creator>vmrantal</dc:creator>
  <cp:lastModifiedBy>Kokko Kati</cp:lastModifiedBy>
  <cp:revision>222</cp:revision>
  <cp:lastPrinted>2016-09-12T08:12:50Z</cp:lastPrinted>
  <dcterms:created xsi:type="dcterms:W3CDTF">2015-12-15T11:34:57Z</dcterms:created>
  <dcterms:modified xsi:type="dcterms:W3CDTF">2018-06-14T13:42:24Z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webKey">
    <vt:lpwstr>5e91ca5cf0b68872f73b8c39f79b97e#vm.mahti2.vn.fi!/TWeb/toaxfront!80!0</vt:lpwstr>
  </property>
</Properties>
</file>