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77" r:id="rId2"/>
    <p:sldId id="319" r:id="rId3"/>
    <p:sldId id="320" r:id="rId4"/>
    <p:sldId id="321" r:id="rId5"/>
    <p:sldId id="323" r:id="rId6"/>
    <p:sldId id="326" r:id="rId7"/>
    <p:sldId id="327" r:id="rId8"/>
    <p:sldId id="328" r:id="rId9"/>
    <p:sldId id="330" r:id="rId10"/>
    <p:sldId id="331" r:id="rId11"/>
    <p:sldId id="332" r:id="rId12"/>
    <p:sldId id="334" r:id="rId13"/>
    <p:sldId id="338" r:id="rId14"/>
    <p:sldId id="339" r:id="rId15"/>
    <p:sldId id="340" r:id="rId16"/>
    <p:sldId id="342" r:id="rId17"/>
    <p:sldId id="343" r:id="rId18"/>
    <p:sldId id="344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5" r:id="rId27"/>
    <p:sldId id="356" r:id="rId28"/>
    <p:sldId id="357" r:id="rId29"/>
    <p:sldId id="358" r:id="rId30"/>
    <p:sldId id="360" r:id="rId31"/>
    <p:sldId id="364" r:id="rId32"/>
    <p:sldId id="366" r:id="rId33"/>
    <p:sldId id="372" r:id="rId34"/>
    <p:sldId id="368" r:id="rId35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4660"/>
  </p:normalViewPr>
  <p:slideViewPr>
    <p:cSldViewPr showGuides="1">
      <p:cViewPr varScale="1">
        <p:scale>
          <a:sx n="86" d="100"/>
          <a:sy n="86" d="100"/>
        </p:scale>
        <p:origin x="90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14.6.2018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388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1" y="493153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1" y="493153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1" y="493153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46" y="6490353"/>
            <a:ext cx="2127600" cy="17280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18.6.2018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dirty="0" err="1" smtClean="0"/>
              <a:t>Ekonomisk</a:t>
            </a:r>
            <a:r>
              <a:rPr lang="fi-FI" dirty="0" smtClean="0"/>
              <a:t> </a:t>
            </a:r>
            <a:r>
              <a:rPr lang="fi-FI" dirty="0" err="1" smtClean="0"/>
              <a:t>översikt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Sommaren</a:t>
            </a:r>
            <a:r>
              <a:rPr lang="fi-FI" dirty="0" smtClean="0"/>
              <a:t> 2018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18</a:t>
            </a:r>
            <a:r>
              <a:rPr lang="fi-FI" dirty="0" smtClean="0"/>
              <a:t>.6.2018</a:t>
            </a:r>
            <a:endParaRPr lang="fi-FI" dirty="0" smtClean="0"/>
          </a:p>
          <a:p>
            <a:r>
              <a:rPr lang="fi-FI" dirty="0" err="1" smtClean="0"/>
              <a:t>Ekonomiska</a:t>
            </a:r>
            <a:r>
              <a:rPr lang="fi-FI" dirty="0" smtClean="0"/>
              <a:t> </a:t>
            </a:r>
            <a:r>
              <a:rPr lang="fi-FI" dirty="0" err="1"/>
              <a:t>avdelningen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7349829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09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405169367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89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91900086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254804529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00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64881475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6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35489590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44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54434540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89030222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66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80412661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17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215335957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9865418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4"/>
            <a:ext cx="7366000" cy="39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5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274675072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1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47695235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29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71199477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24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12075579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7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357163319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23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243534724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260262823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7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30867503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0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18994873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1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374490351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3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86515639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63550" y="1533525"/>
            <a:ext cx="7366000" cy="477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5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57404886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78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3692301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0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308378553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0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128397604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89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</a:p>
          <a:p>
            <a:r>
              <a:rPr lang="fi-FI" smtClean="0"/>
              <a:t>Titteli loremipsum dolores sitamet</a:t>
            </a:r>
          </a:p>
          <a:p>
            <a:r>
              <a:rPr lang="fi-FI" smtClean="0"/>
              <a:t>Puh. 0295 16001 (vaihde)</a:t>
            </a:r>
          </a:p>
          <a:p>
            <a:r>
              <a:rPr lang="fi-FI" smtClean="0"/>
              <a:t>Lisätieto: etunimi.sukunimi@vm.fi</a:t>
            </a:r>
          </a:p>
          <a:p>
            <a:r>
              <a:rPr lang="fi-FI" smtClean="0"/>
              <a:t>www.vm.fi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Valtiovarainministeriön viestintä</a:t>
            </a:r>
          </a:p>
          <a:p>
            <a:r>
              <a:rPr lang="fi-FI" dirty="0" err="1"/>
              <a:t>vm-viestinta@vm.fi</a:t>
            </a:r>
            <a:endParaRPr lang="fi-FI" dirty="0"/>
          </a:p>
          <a:p>
            <a:r>
              <a:rPr lang="fi-FI" dirty="0"/>
              <a:t>Mediapalvelunumero (arkisin 8–16) 02955 30500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169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397141122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18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 dirty="0" smtClean="0"/>
          </a:p>
        </p:txBody>
      </p:sp>
      <p:pic>
        <p:nvPicPr>
          <p:cNvPr id="2" name="Kuva 1"/>
          <p:cNvPicPr/>
          <p:nvPr>
            <p:extLst>
              <p:ext uri="{D42A27DB-BD31-4B8C-83A1-F6EECF244321}">
                <p14:modId xmlns:p14="http://schemas.microsoft.com/office/powerpoint/2010/main" val="424826160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6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90838374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2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333069650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175191240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7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85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18.6.2018</a:t>
            </a:r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294787764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3550" y="1533525"/>
            <a:ext cx="7366000" cy="483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77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swe_v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VM_malliesitys_swe_v2015-10-07</Template>
  <TotalTime>205</TotalTime>
  <Words>63</Words>
  <Application>Microsoft Office PowerPoint</Application>
  <PresentationFormat>Näytössä katseltava diaesitys (4:3)</PresentationFormat>
  <Paragraphs>44</Paragraphs>
  <Slides>34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34</vt:i4>
      </vt:variant>
    </vt:vector>
  </HeadingPairs>
  <TitlesOfParts>
    <vt:vector size="39" baseType="lpstr">
      <vt:lpstr>Arial</vt:lpstr>
      <vt:lpstr>Arial Narrow</vt:lpstr>
      <vt:lpstr>Calibri</vt:lpstr>
      <vt:lpstr>Verdana</vt:lpstr>
      <vt:lpstr>VM_malliesitys_swe_v2015-10-07</vt:lpstr>
      <vt:lpstr> Ekonomisk översikt Sommaren 2018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etusivu Otsikko Arial Narrow Regular 34 pt gemena sininen, max. 3 riviä</dc:title>
  <dc:creator>Rantala Mark VM</dc:creator>
  <cp:lastModifiedBy>Kokko Kati</cp:lastModifiedBy>
  <cp:revision>41</cp:revision>
  <cp:lastPrinted>2016-09-12T09:14:21Z</cp:lastPrinted>
  <dcterms:created xsi:type="dcterms:W3CDTF">2016-04-28T13:57:46Z</dcterms:created>
  <dcterms:modified xsi:type="dcterms:W3CDTF">2018-06-14T13:42:18Z</dcterms:modified>
</cp:coreProperties>
</file>