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6"/>
  </p:notesMasterIdLst>
  <p:sldIdLst>
    <p:sldId id="277" r:id="rId2"/>
    <p:sldId id="319" r:id="rId3"/>
    <p:sldId id="320" r:id="rId4"/>
    <p:sldId id="321" r:id="rId5"/>
    <p:sldId id="323" r:id="rId6"/>
    <p:sldId id="326" r:id="rId7"/>
    <p:sldId id="327" r:id="rId8"/>
    <p:sldId id="328" r:id="rId9"/>
    <p:sldId id="330" r:id="rId10"/>
    <p:sldId id="331" r:id="rId11"/>
    <p:sldId id="332" r:id="rId12"/>
    <p:sldId id="334" r:id="rId13"/>
    <p:sldId id="338" r:id="rId14"/>
    <p:sldId id="339" r:id="rId15"/>
    <p:sldId id="340" r:id="rId16"/>
    <p:sldId id="342" r:id="rId17"/>
    <p:sldId id="343" r:id="rId18"/>
    <p:sldId id="344" r:id="rId19"/>
    <p:sldId id="347" r:id="rId20"/>
    <p:sldId id="348" r:id="rId21"/>
    <p:sldId id="349" r:id="rId22"/>
    <p:sldId id="350" r:id="rId23"/>
    <p:sldId id="351" r:id="rId24"/>
    <p:sldId id="352" r:id="rId25"/>
    <p:sldId id="353" r:id="rId26"/>
    <p:sldId id="355" r:id="rId27"/>
    <p:sldId id="356" r:id="rId28"/>
    <p:sldId id="357" r:id="rId29"/>
    <p:sldId id="358" r:id="rId30"/>
    <p:sldId id="360" r:id="rId31"/>
    <p:sldId id="364" r:id="rId32"/>
    <p:sldId id="366" r:id="rId33"/>
    <p:sldId id="372" r:id="rId34"/>
    <p:sldId id="368" r:id="rId35"/>
  </p:sldIdLst>
  <p:sldSz cx="9144000" cy="6858000" type="screen4x3"/>
  <p:notesSz cx="6735763" cy="98663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4F88"/>
    <a:srgbClr val="E2E2E2"/>
    <a:srgbClr val="A3A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82" autoAdjust="0"/>
    <p:restoredTop sz="94660"/>
  </p:normalViewPr>
  <p:slideViewPr>
    <p:cSldViewPr showGuides="1">
      <p:cViewPr varScale="1">
        <p:scale>
          <a:sx n="86" d="100"/>
          <a:sy n="86" d="100"/>
        </p:scale>
        <p:origin x="90" y="5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2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CBE83-F401-4F3F-8646-5A63CA53523C}" type="datetimeFigureOut">
              <a:rPr lang="fi-FI" smtClean="0"/>
              <a:t>14.6.2018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DD12E-B47D-4DC2-A09A-B762B8C96E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7371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DD12E-B47D-4DC2-A09A-B762B8C96EBD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3885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916832"/>
            <a:ext cx="7200800" cy="178106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3824514"/>
            <a:ext cx="7200800" cy="468582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41" y="493153"/>
            <a:ext cx="3421411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40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 leijon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8131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Vain otsikko ilman leijon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546" y="6490353"/>
            <a:ext cx="2127600" cy="1728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1637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546" y="6490353"/>
            <a:ext cx="2127600" cy="172800"/>
          </a:xfrm>
          <a:prstGeom prst="rect">
            <a:avLst/>
          </a:prstGeom>
        </p:spPr>
      </p:pic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0267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5355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yaa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3469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3118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9" name="Tekstin paikkamerkki 8"/>
          <p:cNvSpPr>
            <a:spLocks noGrp="1"/>
          </p:cNvSpPr>
          <p:nvPr>
            <p:ph type="body" sz="quarter" idx="10" hasCustomPrompt="1"/>
          </p:nvPr>
        </p:nvSpPr>
        <p:spPr>
          <a:xfrm>
            <a:off x="1146630" y="2823908"/>
            <a:ext cx="320934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esittäjän tiedot</a:t>
            </a:r>
          </a:p>
        </p:txBody>
      </p:sp>
      <p:sp>
        <p:nvSpPr>
          <p:cNvPr id="7" name="Tekstin paikkamerkki 8"/>
          <p:cNvSpPr>
            <a:spLocks noGrp="1"/>
          </p:cNvSpPr>
          <p:nvPr>
            <p:ph type="body" sz="quarter" idx="11" hasCustomPrompt="1"/>
          </p:nvPr>
        </p:nvSpPr>
        <p:spPr>
          <a:xfrm>
            <a:off x="4528458" y="2823908"/>
            <a:ext cx="422000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tiedot</a:t>
            </a:r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41" y="493153"/>
            <a:ext cx="3421411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190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 hanketun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772816"/>
            <a:ext cx="7200800" cy="1656184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15616" y="3507701"/>
            <a:ext cx="7200800" cy="64807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4208016"/>
            <a:ext cx="7200800" cy="445120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380288" y="404813"/>
            <a:ext cx="1260000" cy="1260000"/>
          </a:xfrm>
        </p:spPr>
        <p:txBody>
          <a:bodyPr>
            <a:norm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050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fi-FI" dirty="0" smtClean="0"/>
              <a:t>Hanketunnus   </a:t>
            </a:r>
            <a:r>
              <a:rPr lang="fr-FR" dirty="0" smtClean="0"/>
              <a:t>3,5 x 3,5 cm    205 x 205 px</a:t>
            </a:r>
            <a:endParaRPr lang="fi-FI" dirty="0"/>
          </a:p>
        </p:txBody>
      </p:sp>
      <p:pic>
        <p:nvPicPr>
          <p:cNvPr id="12" name="Kuva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41" y="493153"/>
            <a:ext cx="3421411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936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0939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väli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609" cy="118649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73314" y="1836057"/>
            <a:ext cx="7311054" cy="429010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 hasCustomPrompt="1"/>
          </p:nvPr>
        </p:nvSpPr>
        <p:spPr>
          <a:xfrm>
            <a:off x="576000" y="1391823"/>
            <a:ext cx="7308368" cy="503237"/>
          </a:xfrm>
        </p:spPr>
        <p:txBody>
          <a:bodyPr/>
          <a:lstStyle>
            <a:lvl1pPr marL="0" indent="0">
              <a:buNone/>
              <a:defRPr b="1" baseline="0"/>
            </a:lvl1pPr>
          </a:lstStyle>
          <a:p>
            <a:pPr lvl="0"/>
            <a:r>
              <a:rPr lang="fi-FI" dirty="0" smtClean="0"/>
              <a:t>Lisää väliotsikko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615743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76000" y="1386000"/>
            <a:ext cx="3600000" cy="4779304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sz="1600"/>
            </a:lvl1pPr>
            <a:lvl2pPr>
              <a:spcBef>
                <a:spcPts val="0"/>
              </a:spcBef>
              <a:spcAft>
                <a:spcPts val="1200"/>
              </a:spcAft>
              <a:defRPr sz="1600"/>
            </a:lvl2pPr>
            <a:lvl3pPr>
              <a:spcBef>
                <a:spcPts val="0"/>
              </a:spcBef>
              <a:spcAft>
                <a:spcPts val="1200"/>
              </a:spcAft>
              <a:defRPr sz="1600"/>
            </a:lvl3pPr>
            <a:lvl4pPr>
              <a:spcBef>
                <a:spcPts val="0"/>
              </a:spcBef>
              <a:spcAft>
                <a:spcPts val="1200"/>
              </a:spcAft>
              <a:defRPr sz="1600"/>
            </a:lvl4pPr>
            <a:lvl5pPr>
              <a:spcBef>
                <a:spcPts val="0"/>
              </a:spcBef>
              <a:spcAft>
                <a:spcPts val="12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283968" y="1386000"/>
            <a:ext cx="3600000" cy="4779304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929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386114"/>
            <a:ext cx="3600400" cy="4779189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705600" y="1476000"/>
            <a:ext cx="3455988" cy="480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13,35 x 9,6 cm | </a:t>
            </a:r>
            <a:r>
              <a:rPr lang="fr-FR" dirty="0" smtClean="0"/>
              <a:t>780 px x 565 px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973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i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386114"/>
            <a:ext cx="3600400" cy="4779189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705600" y="1476000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 baseline="0"/>
            </a:lvl1pPr>
          </a:lstStyle>
          <a:p>
            <a:r>
              <a:rPr lang="fi-FI" dirty="0" smtClean="0"/>
              <a:t>Lisää kuva 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  <p:sp>
        <p:nvSpPr>
          <p:cNvPr id="10" name="Kuvan paikkamerkki 8"/>
          <p:cNvSpPr>
            <a:spLocks noGrp="1"/>
          </p:cNvSpPr>
          <p:nvPr>
            <p:ph type="pic" sz="quarter" idx="14" hasCustomPrompt="1"/>
          </p:nvPr>
        </p:nvSpPr>
        <p:spPr>
          <a:xfrm>
            <a:off x="705600" y="3152400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  <p:sp>
        <p:nvSpPr>
          <p:cNvPr id="11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05600" y="4807028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901028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 i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546" y="6490353"/>
            <a:ext cx="2127600" cy="1728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/>
          <p:cNvSpPr>
            <a:spLocks noGrp="1"/>
          </p:cNvSpPr>
          <p:nvPr>
            <p:ph type="pic" sz="quarter" idx="13" hasCustomPrompt="1"/>
          </p:nvPr>
        </p:nvSpPr>
        <p:spPr>
          <a:xfrm>
            <a:off x="703942" y="1476000"/>
            <a:ext cx="7722000" cy="4804229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fi-FI" dirty="0" smtClean="0"/>
              <a:t>Lisää kuva                                                                  koko </a:t>
            </a:r>
            <a:r>
              <a:rPr lang="fr-FR" dirty="0" smtClean="0"/>
              <a:t>13,35 x 21,45 cm | 780 x 1265 px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229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ilaatik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Kuva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546" y="6490353"/>
            <a:ext cx="2127600" cy="1728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684213" y="1484313"/>
            <a:ext cx="3752506" cy="2232025"/>
          </a:xfrm>
          <a:solidFill>
            <a:schemeClr val="accent3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9" name="Tekstin paikkamerkki 7"/>
          <p:cNvSpPr>
            <a:spLocks noGrp="1"/>
          </p:cNvSpPr>
          <p:nvPr>
            <p:ph type="body" sz="quarter" idx="14"/>
          </p:nvPr>
        </p:nvSpPr>
        <p:spPr>
          <a:xfrm>
            <a:off x="4644008" y="1484313"/>
            <a:ext cx="3752506" cy="2232025"/>
          </a:xfrm>
          <a:solidFill>
            <a:schemeClr val="accent1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0" name="Tekstin paikkamerkki 7"/>
          <p:cNvSpPr>
            <a:spLocks noGrp="1"/>
          </p:cNvSpPr>
          <p:nvPr>
            <p:ph type="body" sz="quarter" idx="15"/>
          </p:nvPr>
        </p:nvSpPr>
        <p:spPr>
          <a:xfrm>
            <a:off x="684213" y="4077072"/>
            <a:ext cx="3752506" cy="2232025"/>
          </a:xfrm>
          <a:solidFill>
            <a:schemeClr val="accent2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1" name="Tekstin paikkamerkki 7"/>
          <p:cNvSpPr>
            <a:spLocks noGrp="1"/>
          </p:cNvSpPr>
          <p:nvPr>
            <p:ph type="body" sz="quarter" idx="16"/>
          </p:nvPr>
        </p:nvSpPr>
        <p:spPr>
          <a:xfrm>
            <a:off x="4644008" y="4077072"/>
            <a:ext cx="3752506" cy="2232025"/>
          </a:xfrm>
          <a:solidFill>
            <a:schemeClr val="accent4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7" hasCustomPrompt="1"/>
          </p:nvPr>
        </p:nvSpPr>
        <p:spPr>
          <a:xfrm>
            <a:off x="684213" y="1484312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3" name="Tekstin paikkamerkki 6"/>
          <p:cNvSpPr>
            <a:spLocks noGrp="1"/>
          </p:cNvSpPr>
          <p:nvPr>
            <p:ph type="body" sz="quarter" idx="18" hasCustomPrompt="1"/>
          </p:nvPr>
        </p:nvSpPr>
        <p:spPr>
          <a:xfrm>
            <a:off x="4644000" y="1484312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4" name="Tekstin paikkamerkki 6"/>
          <p:cNvSpPr>
            <a:spLocks noGrp="1"/>
          </p:cNvSpPr>
          <p:nvPr>
            <p:ph type="body" sz="quarter" idx="19" hasCustomPrompt="1"/>
          </p:nvPr>
        </p:nvSpPr>
        <p:spPr>
          <a:xfrm>
            <a:off x="684213" y="4078800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5" name="Tekstin paikkamerkki 6"/>
          <p:cNvSpPr>
            <a:spLocks noGrp="1"/>
          </p:cNvSpPr>
          <p:nvPr>
            <p:ph type="body" sz="quarter" idx="20" hasCustomPrompt="1"/>
          </p:nvPr>
        </p:nvSpPr>
        <p:spPr>
          <a:xfrm>
            <a:off x="4644000" y="4078800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</p:spTree>
    <p:extLst>
      <p:ext uri="{BB962C8B-B14F-4D97-AF65-F5344CB8AC3E}">
        <p14:creationId xmlns:p14="http://schemas.microsoft.com/office/powerpoint/2010/main" val="254240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546" y="6490353"/>
            <a:ext cx="2127600" cy="172800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0"/>
            <a:ext cx="1618488" cy="3118104"/>
          </a:xfrm>
          <a:prstGeom prst="rect">
            <a:avLst/>
          </a:prstGeom>
        </p:spPr>
      </p:pic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368" cy="1186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76000" y="1386114"/>
            <a:ext cx="7308368" cy="4779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76000" y="6429829"/>
            <a:ext cx="975264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429829"/>
            <a:ext cx="2895600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388424" y="6429829"/>
            <a:ext cx="477416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025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52" r:id="rId5"/>
    <p:sldLayoutId id="2147483666" r:id="rId6"/>
    <p:sldLayoutId id="2147483668" r:id="rId7"/>
    <p:sldLayoutId id="2147483662" r:id="rId8"/>
    <p:sldLayoutId id="2147483669" r:id="rId9"/>
    <p:sldLayoutId id="2147483654" r:id="rId10"/>
    <p:sldLayoutId id="2147483670" r:id="rId11"/>
    <p:sldLayoutId id="2147483655" r:id="rId12"/>
    <p:sldLayoutId id="2147483665" r:id="rId13"/>
    <p:sldLayoutId id="2147483664" r:id="rId14"/>
    <p:sldLayoutId id="2147483661" r:id="rId15"/>
    <p:sldLayoutId id="2147483667" r:id="rId16"/>
  </p:sldLayoutIdLst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68400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688" indent="-18097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/>
            </a:r>
            <a:br>
              <a:rPr lang="fi-FI" dirty="0"/>
            </a:br>
            <a:r>
              <a:rPr lang="fi-FI" dirty="0" err="1" smtClean="0"/>
              <a:t>Ekonomisk</a:t>
            </a:r>
            <a:r>
              <a:rPr lang="fi-FI" dirty="0" smtClean="0"/>
              <a:t> </a:t>
            </a:r>
            <a:r>
              <a:rPr lang="fi-FI" dirty="0" err="1" smtClean="0"/>
              <a:t>översikt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err="1" smtClean="0"/>
              <a:t>Sommaren</a:t>
            </a:r>
            <a:r>
              <a:rPr lang="fi-FI" dirty="0" smtClean="0"/>
              <a:t> 2018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i-FI" dirty="0" smtClean="0"/>
              <a:t>18</a:t>
            </a:r>
            <a:r>
              <a:rPr lang="fi-FI" dirty="0" smtClean="0"/>
              <a:t>.6.2018</a:t>
            </a:r>
            <a:endParaRPr lang="fi-FI" dirty="0" smtClean="0"/>
          </a:p>
          <a:p>
            <a:r>
              <a:rPr lang="fi-FI" dirty="0" err="1" smtClean="0"/>
              <a:t>Ekonomiska</a:t>
            </a:r>
            <a:r>
              <a:rPr lang="fi-FI" dirty="0" smtClean="0"/>
              <a:t> </a:t>
            </a:r>
            <a:r>
              <a:rPr lang="fi-FI" dirty="0" err="1"/>
              <a:t>avdelningen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696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73498292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409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405169367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89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191900086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05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254804529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001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364881475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69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335489590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44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154434540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38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389030222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665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180412661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17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215335957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9865418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4"/>
            <a:ext cx="7366000" cy="391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15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274675072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16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47695235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29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371199477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24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12075579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7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357163319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23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243534724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20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260262823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79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30867503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06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318994873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61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374490351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36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865156397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463550" y="1533525"/>
            <a:ext cx="7366000" cy="4775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53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57404886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78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13692301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10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308378553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05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128397604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4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89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smtClean="0"/>
              <a:t>Etunimi Sukunimi</a:t>
            </a:r>
          </a:p>
          <a:p>
            <a:r>
              <a:rPr lang="fi-FI" smtClean="0"/>
              <a:t>Titteli loremipsum dolores sitamet</a:t>
            </a:r>
          </a:p>
          <a:p>
            <a:r>
              <a:rPr lang="fi-FI" smtClean="0"/>
              <a:t>Puh. 0295 16001 (vaihde)</a:t>
            </a:r>
          </a:p>
          <a:p>
            <a:r>
              <a:rPr lang="fi-FI" smtClean="0"/>
              <a:t>Lisätieto: etunimi.sukunimi@vm.fi</a:t>
            </a:r>
          </a:p>
          <a:p>
            <a:r>
              <a:rPr lang="fi-FI" smtClean="0"/>
              <a:t>www.vm.fi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i-FI" dirty="0"/>
              <a:t>Valtiovarainministeriön viestintä</a:t>
            </a:r>
          </a:p>
          <a:p>
            <a:r>
              <a:rPr lang="fi-FI" dirty="0" err="1"/>
              <a:t>vm-viestinta@vm.fi</a:t>
            </a:r>
            <a:endParaRPr lang="fi-FI" dirty="0"/>
          </a:p>
          <a:p>
            <a:r>
              <a:rPr lang="fi-FI" dirty="0"/>
              <a:t>Mediapalvelunumero (arkisin 8–16) 02955 30500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169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397141122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18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424826160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56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90838374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26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333069650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979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175191240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85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294787764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77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M_malliesitys_swe_v2015-10-07">
  <a:themeElements>
    <a:clrScheme name="VM">
      <a:dk1>
        <a:sysClr val="windowText" lastClr="000000"/>
      </a:dk1>
      <a:lt1>
        <a:sysClr val="window" lastClr="FFFFFF"/>
      </a:lt1>
      <a:dk2>
        <a:srgbClr val="304E88"/>
      </a:dk2>
      <a:lt2>
        <a:srgbClr val="EEECE1"/>
      </a:lt2>
      <a:accent1>
        <a:srgbClr val="304E88"/>
      </a:accent1>
      <a:accent2>
        <a:srgbClr val="A34E96"/>
      </a:accent2>
      <a:accent3>
        <a:srgbClr val="5AB5EC"/>
      </a:accent3>
      <a:accent4>
        <a:srgbClr val="A0CD3D"/>
      </a:accent4>
      <a:accent5>
        <a:srgbClr val="DDDDDD"/>
      </a:accent5>
      <a:accent6>
        <a:srgbClr val="ED2939"/>
      </a:accent6>
      <a:hlink>
        <a:srgbClr val="0000FF"/>
      </a:hlink>
      <a:folHlink>
        <a:srgbClr val="800080"/>
      </a:folHlink>
    </a:clrScheme>
    <a:fontScheme name="VM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4F88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VM_malliesitys_swe_v2015-10-07</Template>
  <TotalTime>205</TotalTime>
  <Words>63</Words>
  <Application>Microsoft Office PowerPoint</Application>
  <PresentationFormat>Näytössä katseltava diaesitys (4:3)</PresentationFormat>
  <Paragraphs>44</Paragraphs>
  <Slides>34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34</vt:i4>
      </vt:variant>
    </vt:vector>
  </HeadingPairs>
  <TitlesOfParts>
    <vt:vector size="39" baseType="lpstr">
      <vt:lpstr>Arial</vt:lpstr>
      <vt:lpstr>Arial Narrow</vt:lpstr>
      <vt:lpstr>Calibri</vt:lpstr>
      <vt:lpstr>Verdana</vt:lpstr>
      <vt:lpstr>VM_malliesitys_swe_v2015-10-07</vt:lpstr>
      <vt:lpstr> Ekonomisk översikt Sommaren 2018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VIP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Esityksen etusivu Otsikko Arial Narrow Regular 34 pt gemena sininen, max. 3 riviä</dc:title>
  <dc:creator>Rantala Mark VM</dc:creator>
  <cp:lastModifiedBy>Kokko Kati</cp:lastModifiedBy>
  <cp:revision>41</cp:revision>
  <cp:lastPrinted>2016-09-12T09:14:21Z</cp:lastPrinted>
  <dcterms:created xsi:type="dcterms:W3CDTF">2016-04-28T13:57:46Z</dcterms:created>
  <dcterms:modified xsi:type="dcterms:W3CDTF">2018-06-14T13:42:18Z</dcterms:modified>
</cp:coreProperties>
</file>