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9" r:id="rId4"/>
    <p:sldId id="282" r:id="rId5"/>
    <p:sldId id="281" r:id="rId6"/>
    <p:sldId id="280" r:id="rId7"/>
    <p:sldId id="293" r:id="rId8"/>
    <p:sldId id="294" r:id="rId9"/>
    <p:sldId id="295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96" r:id="rId19"/>
    <p:sldId id="284" r:id="rId20"/>
    <p:sldId id="283" r:id="rId21"/>
    <p:sldId id="268" r:id="rId22"/>
  </p:sldIdLst>
  <p:sldSz cx="9144000" cy="6858000" type="screen4x3"/>
  <p:notesSz cx="6858000" cy="9144000"/>
  <p:defaultTextStyle>
    <a:defPPr>
      <a:defRPr lang="fi-FI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66" y="558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7" y="1796821"/>
            <a:ext cx="7200800" cy="163218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065305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7" y="3525011"/>
            <a:ext cx="7200800" cy="46858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18.9.2018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18.9.2018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18.9.2018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5306"/>
            <a:ext cx="8715829" cy="6300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3600"/>
            <a:ext cx="8715829" cy="630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3600"/>
            <a:ext cx="8715829" cy="630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988840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400"/>
            </a:lvl1pPr>
            <a:lvl2pPr marL="417225" indent="0">
              <a:buNone/>
              <a:defRPr sz="1400"/>
            </a:lvl2pPr>
            <a:lvl3pPr marL="944345" indent="0">
              <a:buNone/>
              <a:defRPr sz="1400"/>
            </a:lvl3pPr>
            <a:lvl4pPr marL="1473328" indent="0">
              <a:buNone/>
              <a:defRPr sz="1400"/>
            </a:lvl4pPr>
            <a:lvl5pPr marL="1685666" indent="0">
              <a:buNone/>
              <a:defRPr sz="14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9" y="1988840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400"/>
            </a:lvl1pPr>
            <a:lvl2pPr marL="417225" indent="0">
              <a:buNone/>
              <a:defRPr sz="1400"/>
            </a:lvl2pPr>
            <a:lvl3pPr marL="944345" indent="0">
              <a:buNone/>
              <a:defRPr sz="1400"/>
            </a:lvl3pPr>
            <a:lvl4pPr marL="1473328" indent="0">
              <a:buNone/>
              <a:defRPr sz="1400"/>
            </a:lvl4pPr>
            <a:lvl5pPr marL="1685666" indent="0">
              <a:buNone/>
              <a:defRPr sz="14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7" y="1772816"/>
            <a:ext cx="7200800" cy="1464163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7" y="3236980"/>
            <a:ext cx="7200800" cy="48005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067201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7" y="3717034"/>
            <a:ext cx="7200800" cy="38404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404813"/>
            <a:ext cx="936000" cy="1248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836058"/>
            <a:ext cx="7380000" cy="4290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391825"/>
            <a:ext cx="7380000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78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408"/>
              </a:spcAft>
              <a:defRPr sz="1600"/>
            </a:lvl1pPr>
            <a:lvl2pPr>
              <a:spcBef>
                <a:spcPts val="0"/>
              </a:spcBef>
              <a:spcAft>
                <a:spcPts val="1408"/>
              </a:spcAft>
              <a:defRPr sz="1600"/>
            </a:lvl2pPr>
            <a:lvl3pPr>
              <a:spcBef>
                <a:spcPts val="0"/>
              </a:spcBef>
              <a:spcAft>
                <a:spcPts val="1408"/>
              </a:spcAft>
              <a:defRPr sz="1600"/>
            </a:lvl3pPr>
            <a:lvl4pPr>
              <a:spcBef>
                <a:spcPts val="0"/>
              </a:spcBef>
              <a:spcAft>
                <a:spcPts val="1408"/>
              </a:spcAft>
              <a:defRPr sz="1600"/>
            </a:lvl4pPr>
            <a:lvl5pPr>
              <a:spcBef>
                <a:spcPts val="0"/>
              </a:spcBef>
              <a:spcAft>
                <a:spcPts val="1408"/>
              </a:spcAft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816000" cy="4779304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18.9.2018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6"/>
            <a:ext cx="3816000" cy="4779189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476000"/>
            <a:ext cx="3455988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6"/>
            <a:ext cx="3816000" cy="4779189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475999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3140968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4761719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18.9.2018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476000"/>
            <a:ext cx="7920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18.9.2018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484315"/>
            <a:ext cx="3816000" cy="2232025"/>
          </a:xfrm>
          <a:solidFill>
            <a:schemeClr val="accent3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266" y="1484315"/>
            <a:ext cx="3816000" cy="2232025"/>
          </a:xfrm>
          <a:solidFill>
            <a:schemeClr val="accent1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4077074"/>
            <a:ext cx="3816000" cy="2232025"/>
          </a:xfrm>
          <a:solidFill>
            <a:schemeClr val="accent2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266" y="4077074"/>
            <a:ext cx="3816000" cy="2232025"/>
          </a:xfrm>
          <a:solidFill>
            <a:schemeClr val="accent4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484315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258" y="1484315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4078803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258" y="4078803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1" y="0"/>
            <a:ext cx="1373365" cy="3527815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45145"/>
            <a:ext cx="7380376" cy="1186497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386116"/>
            <a:ext cx="7380376" cy="477918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6429831"/>
            <a:ext cx="975264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31"/>
            <a:ext cx="2895600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1" y="6429831"/>
            <a:ext cx="477416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7225" indent="-417225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43765" indent="-426539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84" indent="-426539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666" indent="-212338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554" indent="-204888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96821"/>
            <a:ext cx="7344815" cy="1632181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Budget</a:t>
            </a:r>
            <a:r>
              <a:rPr lang="fi-FI" dirty="0" smtClean="0"/>
              <a:t> </a:t>
            </a:r>
            <a:r>
              <a:rPr lang="fi-FI" dirty="0" err="1" smtClean="0"/>
              <a:t>review</a:t>
            </a:r>
            <a:r>
              <a:rPr lang="fi-FI" dirty="0" smtClean="0"/>
              <a:t> </a:t>
            </a:r>
            <a:r>
              <a:rPr lang="fi-FI" dirty="0" smtClean="0"/>
              <a:t>2019 </a:t>
            </a:r>
            <a:r>
              <a:rPr lang="fi-FI" dirty="0" smtClean="0"/>
              <a:t>– </a:t>
            </a:r>
            <a:r>
              <a:rPr lang="fi-FI" dirty="0" err="1" smtClean="0"/>
              <a:t>Tables</a:t>
            </a:r>
            <a:r>
              <a:rPr lang="fi-FI" dirty="0" smtClean="0"/>
              <a:t> and </a:t>
            </a:r>
            <a:r>
              <a:rPr lang="fi-FI" dirty="0" err="1" smtClean="0"/>
              <a:t>Diagrams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18.9.2018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6146" name="Picture 2" descr="Z:\Budjettikatsaus\BK_2018\En\kuviot\Diagram 1 Central government finances as part of the general government finances and the on budget activ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680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57"/>
            <a:ext cx="9144000" cy="63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02"/>
            <a:ext cx="9144000" cy="61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1"/>
            <a:ext cx="91440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83"/>
            <a:ext cx="9144000" cy="58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677"/>
            <a:ext cx="9144000" cy="58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31"/>
            <a:ext cx="9144000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73"/>
            <a:ext cx="9144000" cy="45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" y="0"/>
            <a:ext cx="907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532"/>
            <a:ext cx="9144000" cy="41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612"/>
            <a:ext cx="9144000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76"/>
            <a:ext cx="9144000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Ministry</a:t>
            </a:r>
            <a:r>
              <a:rPr lang="fi-FI" dirty="0" smtClean="0"/>
              <a:t> of Finance, Media and </a:t>
            </a:r>
            <a:r>
              <a:rPr lang="fi-FI" dirty="0" err="1" smtClean="0"/>
              <a:t>communications</a:t>
            </a:r>
            <a:endParaRPr lang="fi-FI" dirty="0" smtClean="0"/>
          </a:p>
          <a:p>
            <a:r>
              <a:rPr lang="fi-FI" dirty="0" err="1" smtClean="0"/>
              <a:t>vm-viestinta@vm.fi</a:t>
            </a:r>
            <a:endParaRPr lang="fi-FI" dirty="0"/>
          </a:p>
          <a:p>
            <a:r>
              <a:rPr lang="fi-FI" dirty="0"/>
              <a:t>Media Service </a:t>
            </a:r>
            <a:r>
              <a:rPr lang="fi-FI" dirty="0" smtClean="0"/>
              <a:t>(8am–16pm) +358 2955 </a:t>
            </a:r>
            <a:r>
              <a:rPr lang="fi-FI" dirty="0"/>
              <a:t>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16"/>
            <a:ext cx="9144000" cy="64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86" y="0"/>
            <a:ext cx="632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5" y="0"/>
            <a:ext cx="8646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6" y="0"/>
            <a:ext cx="7804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5" y="0"/>
            <a:ext cx="7732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8" y="0"/>
            <a:ext cx="735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4" y="0"/>
            <a:ext cx="7469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">
  <a:themeElements>
    <a:clrScheme name="Mukautettu 4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2" id="{1640CC40-0C39-4DA4-B492-D0088C636A31}" vid="{157E1FD2-DF81-4EFB-AE02-2FF4D1F9438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</Template>
  <TotalTime>21</TotalTime>
  <Words>37</Words>
  <Application>Microsoft Office PowerPoint</Application>
  <PresentationFormat>Näytössä katseltava diaesitys (4:3)</PresentationFormat>
  <Paragraphs>27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Verdana</vt:lpstr>
      <vt:lpstr>VM_malliesitys_eng</vt:lpstr>
      <vt:lpstr> Budget review 2019 – Tables and Diagrams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review 2018 – Tables and Diagrams</dc:title>
  <dc:creator>Jalonen Tiia VM</dc:creator>
  <cp:lastModifiedBy>Jalonen Tiia</cp:lastModifiedBy>
  <cp:revision>4</cp:revision>
  <dcterms:created xsi:type="dcterms:W3CDTF">2017-09-19T06:47:02Z</dcterms:created>
  <dcterms:modified xsi:type="dcterms:W3CDTF">2018-09-18T07:23:47Z</dcterms:modified>
</cp:coreProperties>
</file>