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7" r:id="rId3"/>
    <p:sldId id="308" r:id="rId4"/>
    <p:sldId id="303" r:id="rId5"/>
    <p:sldId id="304" r:id="rId6"/>
    <p:sldId id="305" r:id="rId7"/>
    <p:sldId id="309" r:id="rId8"/>
    <p:sldId id="306" r:id="rId9"/>
    <p:sldId id="307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02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13.9.2018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13.9.2018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udjetti.vm.fi/indox/indexse.jsp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Budgetöversikt</a:t>
            </a:r>
            <a:r>
              <a:rPr lang="fi-FI" dirty="0" smtClean="0"/>
              <a:t> </a:t>
            </a:r>
            <a:r>
              <a:rPr lang="fi-FI" dirty="0" smtClean="0"/>
              <a:t>2019, </a:t>
            </a:r>
            <a:r>
              <a:rPr lang="fi-FI" dirty="0" err="1" smtClean="0"/>
              <a:t>september</a:t>
            </a:r>
            <a:r>
              <a:rPr lang="fi-FI" dirty="0" smtClean="0"/>
              <a:t> </a:t>
            </a:r>
            <a:r>
              <a:rPr lang="fi-FI" dirty="0" smtClean="0"/>
              <a:t>2018 </a:t>
            </a:r>
            <a:br>
              <a:rPr lang="fi-FI" dirty="0" smtClean="0"/>
            </a:br>
            <a:r>
              <a:rPr lang="fi-FI" dirty="0" err="1"/>
              <a:t>T</a:t>
            </a:r>
            <a:r>
              <a:rPr lang="fi-FI" dirty="0" err="1" smtClean="0"/>
              <a:t>abeller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figurer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14.9.2018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247"/>
            <a:ext cx="9144000" cy="51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87"/>
            <a:ext cx="9144000" cy="61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70"/>
            <a:ext cx="91440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90"/>
            <a:ext cx="9144000" cy="51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83"/>
            <a:ext cx="9144000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15"/>
            <a:ext cx="9144000" cy="63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075"/>
            <a:ext cx="9144000" cy="47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"/>
            <a:ext cx="9144000" cy="68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5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15"/>
            <a:ext cx="9144000" cy="40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748"/>
            <a:ext cx="9144000" cy="51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997"/>
            <a:ext cx="9144000" cy="52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budjetti.vm.fi/indox/indexse.jsp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 smtClean="0"/>
              <a:t>Finansministeriets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endParaRPr lang="fi-FI" dirty="0"/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 err="1"/>
              <a:t>Servicenummer</a:t>
            </a:r>
            <a:r>
              <a:rPr lang="fi-FI" dirty="0"/>
              <a:t> för </a:t>
            </a:r>
            <a:r>
              <a:rPr lang="fi-FI" dirty="0" err="1"/>
              <a:t>medier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vardagar</a:t>
            </a:r>
            <a:r>
              <a:rPr lang="fi-FI" dirty="0" smtClean="0"/>
              <a:t> </a:t>
            </a:r>
            <a:r>
              <a:rPr lang="fi-FI" dirty="0"/>
              <a:t>8–16) </a:t>
            </a:r>
            <a:r>
              <a:rPr lang="fi-FI" dirty="0" smtClean="0"/>
              <a:t>02955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" y="0"/>
            <a:ext cx="9094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26" y="0"/>
            <a:ext cx="624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" y="0"/>
            <a:ext cx="815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9" y="0"/>
            <a:ext cx="717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6" y="0"/>
            <a:ext cx="7605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1" y="0"/>
            <a:ext cx="7502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5" y="0"/>
            <a:ext cx="707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2915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swe">
  <a:themeElements>
    <a:clrScheme name="Mukautettu 8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2" id="{DF8EA338-9185-4FAA-B8FE-6C91F6F86F1F}" vid="{37C2E78D-12ED-4047-8CC4-7091F97980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</Template>
  <TotalTime>23</TotalTime>
  <Words>40</Words>
  <Application>Microsoft Office PowerPoint</Application>
  <PresentationFormat>Näytössä katseltava diaesitys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Verdana</vt:lpstr>
      <vt:lpstr>VM_malliesitys_swe</vt:lpstr>
      <vt:lpstr>Budgetöversikt 2019, september 2018  Tabeller och figurer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Budgetöversikt 2018 – tabeller och figurer</dc:title>
  <dc:creator>Jalonen Tiia VM</dc:creator>
  <cp:lastModifiedBy>Jalonen Tiia</cp:lastModifiedBy>
  <cp:revision>9</cp:revision>
  <dcterms:created xsi:type="dcterms:W3CDTF">2017-09-15T10:56:21Z</dcterms:created>
  <dcterms:modified xsi:type="dcterms:W3CDTF">2018-09-13T14:21:20Z</dcterms:modified>
</cp:coreProperties>
</file>