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88" r:id="rId11"/>
    <p:sldId id="278" r:id="rId12"/>
    <p:sldId id="279" r:id="rId13"/>
    <p:sldId id="280" r:id="rId14"/>
    <p:sldId id="283" r:id="rId15"/>
    <p:sldId id="282" r:id="rId16"/>
    <p:sldId id="281" r:id="rId17"/>
    <p:sldId id="284" r:id="rId18"/>
    <p:sldId id="285" r:id="rId19"/>
    <p:sldId id="286" r:id="rId20"/>
    <p:sldId id="287" r:id="rId21"/>
    <p:sldId id="297" r:id="rId22"/>
    <p:sldId id="268" r:id="rId2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14.9.2018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19.9.2017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kibudjettia.fi/" TargetMode="External"/><Relationship Id="rId2" Type="http://schemas.openxmlformats.org/officeDocument/2006/relationships/hyperlink" Target="http://www.budjetti.vm.fi/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Budjettikatsaus 2019 – taulukot ja kuviot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14.9.2018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Kuviot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1717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11</a:t>
            </a:fld>
            <a:endParaRPr lang="fi-FI"/>
          </a:p>
        </p:txBody>
      </p:sp>
      <p:pic>
        <p:nvPicPr>
          <p:cNvPr id="1026" name="Picture 2" descr="Z:\Budjettikatsaus\BK_2018\Kuviot\muokatut kuviot\Kuvio 1 Valtiontalous osana julkista taloutta ja valtion budjettitalous osana valtiontalout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7556"/>
            <a:ext cx="8638334" cy="458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464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12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"/>
            <a:ext cx="9144000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51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13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101"/>
            <a:ext cx="9144000" cy="604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78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14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0" y="836712"/>
            <a:ext cx="9129780" cy="535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17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15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124"/>
            <a:ext cx="9144000" cy="580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19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16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623"/>
            <a:ext cx="9144000" cy="61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67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17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593"/>
            <a:ext cx="9144000" cy="624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61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18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242"/>
            <a:ext cx="9144000" cy="459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54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19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" y="0"/>
            <a:ext cx="9129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69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141"/>
            <a:ext cx="9144000" cy="54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41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20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7395"/>
            <a:ext cx="9144000" cy="416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53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21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172"/>
            <a:ext cx="9144000" cy="53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35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Valtiovarainministeriön viestintä</a:t>
            </a:r>
          </a:p>
          <a:p>
            <a:r>
              <a:rPr lang="fi-FI" dirty="0" err="1"/>
              <a:t>vm-viestinta@vm.fi</a:t>
            </a:r>
            <a:endParaRPr lang="fi-FI" dirty="0"/>
          </a:p>
          <a:p>
            <a:r>
              <a:rPr lang="fi-FI" dirty="0"/>
              <a:t>Mediapalvelunumero (arkisin 8–16) 02955 30500</a:t>
            </a:r>
          </a:p>
          <a:p>
            <a:endParaRPr lang="fi-FI" dirty="0"/>
          </a:p>
        </p:txBody>
      </p:sp>
      <p:sp>
        <p:nvSpPr>
          <p:cNvPr id="5" name="Tekstin paikkamerkki 5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2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dirty="0" err="1" smtClean="0">
                <a:hlinkClick r:id="rId2"/>
              </a:rPr>
              <a:t>www.budjetti.vm.fi</a:t>
            </a:r>
            <a:r>
              <a:rPr lang="fi-FI" sz="1800" dirty="0" smtClean="0"/>
              <a:t> </a:t>
            </a:r>
          </a:p>
          <a:p>
            <a:r>
              <a:rPr lang="fi-FI" sz="1800" dirty="0" err="1" smtClean="0">
                <a:hlinkClick r:id="rId3"/>
              </a:rPr>
              <a:t>www.tutkibudjettia.fi</a:t>
            </a:r>
            <a:endParaRPr lang="fi-FI" sz="1800" dirty="0" smtClean="0">
              <a:hlinkClick r:id="rId3"/>
            </a:endParaRPr>
          </a:p>
          <a:p>
            <a:endParaRPr lang="fi-FI" dirty="0" smtClean="0"/>
          </a:p>
          <a:p>
            <a:r>
              <a:rPr lang="fi-FI" dirty="0" smtClean="0"/>
              <a:t> </a:t>
            </a:r>
          </a:p>
          <a:p>
            <a:endParaRPr lang="fi-FI" dirty="0"/>
          </a:p>
        </p:txBody>
      </p:sp>
      <p:pic>
        <p:nvPicPr>
          <p:cNvPr id="7" name="Kuva 2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013"/>
          <a:stretch>
            <a:fillRect/>
          </a:stretch>
        </p:blipFill>
        <p:spPr bwMode="auto">
          <a:xfrm>
            <a:off x="1238753" y="3728744"/>
            <a:ext cx="1533047" cy="60035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964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06" y="0"/>
            <a:ext cx="8597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87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26" y="0"/>
            <a:ext cx="6075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88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5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61" y="0"/>
            <a:ext cx="7979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94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6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78" y="0"/>
            <a:ext cx="73186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30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7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" y="0"/>
            <a:ext cx="8181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2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8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08" y="0"/>
            <a:ext cx="7355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8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9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03" y="0"/>
            <a:ext cx="7187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90051"/>
      </p:ext>
    </p:extLst>
  </p:cSld>
  <p:clrMapOvr>
    <a:masterClrMapping/>
  </p:clrMapOvr>
</p:sld>
</file>

<file path=ppt/theme/theme1.xml><?xml version="1.0" encoding="utf-8"?>
<a:theme xmlns:a="http://schemas.openxmlformats.org/drawingml/2006/main" name="VM_malliesitys_fin">
  <a:themeElements>
    <a:clrScheme name="Mukautettu 2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M_malliesitys_fin_v2017-04-25.pptx" id="{97E13264-A220-4661-901F-18230D0B0C1A}" vid="{2866B611-ABE3-494E-AA2C-09F810AE37B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VM_malliesitys_fin</Template>
  <TotalTime>23</TotalTime>
  <Words>40</Words>
  <Application>Microsoft Office PowerPoint</Application>
  <PresentationFormat>Näytössä katseltava diaesitys (4:3)</PresentationFormat>
  <Paragraphs>30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7" baseType="lpstr">
      <vt:lpstr>Arial</vt:lpstr>
      <vt:lpstr>Arial Narrow</vt:lpstr>
      <vt:lpstr>Calibri</vt:lpstr>
      <vt:lpstr>Verdana</vt:lpstr>
      <vt:lpstr>VM_malliesitys_fin</vt:lpstr>
      <vt:lpstr>Budjettikatsaus 2019 – taulukot ja kuviot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Kuviot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Budjettikatsaus 2018 – taulukot ja kuviot</dc:title>
  <dc:creator>Jalonen Tiia VM</dc:creator>
  <cp:lastModifiedBy>Jalonen Tiia</cp:lastModifiedBy>
  <cp:revision>6</cp:revision>
  <dcterms:created xsi:type="dcterms:W3CDTF">2017-09-15T10:34:39Z</dcterms:created>
  <dcterms:modified xsi:type="dcterms:W3CDTF">2018-09-14T05:56:23Z</dcterms:modified>
</cp:coreProperties>
</file>